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1948765184" r:id="rId2"/>
    <p:sldId id="1948765194" r:id="rId3"/>
    <p:sldId id="1948765199" r:id="rId4"/>
    <p:sldId id="1948765225" r:id="rId5"/>
    <p:sldId id="2134805536" r:id="rId6"/>
    <p:sldId id="2134805542" r:id="rId7"/>
    <p:sldId id="2134805543" r:id="rId8"/>
    <p:sldId id="2134805544" r:id="rId9"/>
    <p:sldId id="2134805546" r:id="rId10"/>
    <p:sldId id="2134805545" r:id="rId11"/>
    <p:sldId id="2134805547" r:id="rId12"/>
    <p:sldId id="2134805548" r:id="rId13"/>
    <p:sldId id="2134805549" r:id="rId14"/>
    <p:sldId id="2134805550" r:id="rId15"/>
    <p:sldId id="2134805551" r:id="rId16"/>
    <p:sldId id="2134805552" r:id="rId17"/>
    <p:sldId id="2134805553" r:id="rId18"/>
    <p:sldId id="2134805541" r:id="rId19"/>
    <p:sldId id="2134805554" r:id="rId20"/>
    <p:sldId id="2134805535" r:id="rId21"/>
    <p:sldId id="2134805555" r:id="rId22"/>
    <p:sldId id="2134805539" r:id="rId23"/>
    <p:sldId id="2134805537" r:id="rId24"/>
    <p:sldId id="1948765209" r:id="rId25"/>
    <p:sldId id="2134805556" r:id="rId26"/>
    <p:sldId id="1948765211" r:id="rId27"/>
    <p:sldId id="2134805557" r:id="rId28"/>
    <p:sldId id="2134805558" r:id="rId29"/>
    <p:sldId id="19487652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C876C-1817-554C-B540-3B1C81D18058}" v="510" dt="2022-09-29T11:27:20.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463"/>
  </p:normalViewPr>
  <p:slideViewPr>
    <p:cSldViewPr snapToGrid="0" snapToObjects="1">
      <p:cViewPr varScale="1">
        <p:scale>
          <a:sx n="105" d="100"/>
          <a:sy n="105" d="100"/>
        </p:scale>
        <p:origin x="280" y="192"/>
      </p:cViewPr>
      <p:guideLst/>
    </p:cSldViewPr>
  </p:slideViewPr>
  <p:outlineViewPr>
    <p:cViewPr>
      <p:scale>
        <a:sx n="33" d="100"/>
        <a:sy n="33" d="100"/>
      </p:scale>
      <p:origin x="0" y="-463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Rakowitz" userId="942efd4852e58cba" providerId="LiveId" clId="{923C876C-1817-554C-B540-3B1C81D18058}"/>
    <pc:docChg chg="undo redo custSel addSld delSld modSld sldOrd">
      <pc:chgData name="Robert Rakowitz" userId="942efd4852e58cba" providerId="LiveId" clId="{923C876C-1817-554C-B540-3B1C81D18058}" dt="2022-09-29T14:33:59.135" v="6925" actId="313"/>
      <pc:docMkLst>
        <pc:docMk/>
      </pc:docMkLst>
      <pc:sldChg chg="delSp del mod">
        <pc:chgData name="Robert Rakowitz" userId="942efd4852e58cba" providerId="LiveId" clId="{923C876C-1817-554C-B540-3B1C81D18058}" dt="2022-09-29T10:30:27.682" v="5891" actId="2696"/>
        <pc:sldMkLst>
          <pc:docMk/>
          <pc:sldMk cId="0" sldId="256"/>
        </pc:sldMkLst>
        <pc:graphicFrameChg chg="del">
          <ac:chgData name="Robert Rakowitz" userId="942efd4852e58cba" providerId="LiveId" clId="{923C876C-1817-554C-B540-3B1C81D18058}" dt="2022-09-29T10:27:59.743" v="5665" actId="478"/>
          <ac:graphicFrameMkLst>
            <pc:docMk/>
            <pc:sldMk cId="0" sldId="256"/>
            <ac:graphicFrameMk id="283" creationId="{00000000-0000-0000-0000-000000000000}"/>
          </ac:graphicFrameMkLst>
        </pc:graphicFrameChg>
      </pc:sldChg>
      <pc:sldChg chg="modSp mod">
        <pc:chgData name="Robert Rakowitz" userId="942efd4852e58cba" providerId="LiveId" clId="{923C876C-1817-554C-B540-3B1C81D18058}" dt="2022-09-29T14:33:59.135" v="6925" actId="313"/>
        <pc:sldMkLst>
          <pc:docMk/>
          <pc:sldMk cId="2546622931" sldId="1948765184"/>
        </pc:sldMkLst>
        <pc:spChg chg="mod">
          <ac:chgData name="Robert Rakowitz" userId="942efd4852e58cba" providerId="LiveId" clId="{923C876C-1817-554C-B540-3B1C81D18058}" dt="2022-09-29T14:33:59.135" v="6925" actId="313"/>
          <ac:spMkLst>
            <pc:docMk/>
            <pc:sldMk cId="2546622931" sldId="1948765184"/>
            <ac:spMk id="2" creationId="{FA12FE72-11B9-FD4E-8674-B5DE038A5F9C}"/>
          </ac:spMkLst>
        </pc:spChg>
      </pc:sldChg>
      <pc:sldChg chg="modSp mod">
        <pc:chgData name="Robert Rakowitz" userId="942efd4852e58cba" providerId="LiveId" clId="{923C876C-1817-554C-B540-3B1C81D18058}" dt="2022-09-29T10:25:54.704" v="5453" actId="14100"/>
        <pc:sldMkLst>
          <pc:docMk/>
          <pc:sldMk cId="3961182482" sldId="1948765194"/>
        </pc:sldMkLst>
        <pc:graphicFrameChg chg="mod modGraphic">
          <ac:chgData name="Robert Rakowitz" userId="942efd4852e58cba" providerId="LiveId" clId="{923C876C-1817-554C-B540-3B1C81D18058}" dt="2022-09-29T10:25:54.704" v="5453" actId="14100"/>
          <ac:graphicFrameMkLst>
            <pc:docMk/>
            <pc:sldMk cId="3961182482" sldId="1948765194"/>
            <ac:graphicFrameMk id="6" creationId="{8682325D-F455-15F7-1A92-ABEFFE84DB84}"/>
          </ac:graphicFrameMkLst>
        </pc:graphicFrameChg>
      </pc:sldChg>
      <pc:sldChg chg="modSp mod">
        <pc:chgData name="Robert Rakowitz" userId="942efd4852e58cba" providerId="LiveId" clId="{923C876C-1817-554C-B540-3B1C81D18058}" dt="2022-09-29T10:26:24.536" v="5481" actId="20577"/>
        <pc:sldMkLst>
          <pc:docMk/>
          <pc:sldMk cId="2173903585" sldId="1948765209"/>
        </pc:sldMkLst>
        <pc:spChg chg="mod">
          <ac:chgData name="Robert Rakowitz" userId="942efd4852e58cba" providerId="LiveId" clId="{923C876C-1817-554C-B540-3B1C81D18058}" dt="2022-09-29T10:26:24.536" v="5481" actId="20577"/>
          <ac:spMkLst>
            <pc:docMk/>
            <pc:sldMk cId="2173903585" sldId="1948765209"/>
            <ac:spMk id="2" creationId="{869CFCF2-2844-A649-A459-A4B5F699132F}"/>
          </ac:spMkLst>
        </pc:spChg>
      </pc:sldChg>
      <pc:sldChg chg="modSp mod ord">
        <pc:chgData name="Robert Rakowitz" userId="942efd4852e58cba" providerId="LiveId" clId="{923C876C-1817-554C-B540-3B1C81D18058}" dt="2022-09-29T08:56:18.082" v="41" actId="20577"/>
        <pc:sldMkLst>
          <pc:docMk/>
          <pc:sldMk cId="1732080315" sldId="1948765225"/>
        </pc:sldMkLst>
        <pc:spChg chg="mod">
          <ac:chgData name="Robert Rakowitz" userId="942efd4852e58cba" providerId="LiveId" clId="{923C876C-1817-554C-B540-3B1C81D18058}" dt="2022-09-29T08:56:18.082" v="41" actId="20577"/>
          <ac:spMkLst>
            <pc:docMk/>
            <pc:sldMk cId="1732080315" sldId="1948765225"/>
            <ac:spMk id="2" creationId="{869CFCF2-2844-A649-A459-A4B5F699132F}"/>
          </ac:spMkLst>
        </pc:spChg>
        <pc:picChg chg="mod">
          <ac:chgData name="Robert Rakowitz" userId="942efd4852e58cba" providerId="LiveId" clId="{923C876C-1817-554C-B540-3B1C81D18058}" dt="2022-09-29T08:55:58.527" v="3" actId="1076"/>
          <ac:picMkLst>
            <pc:docMk/>
            <pc:sldMk cId="1732080315" sldId="1948765225"/>
            <ac:picMk id="1028" creationId="{DE51C261-E3C4-3D46-9DA0-90AD385249E4}"/>
          </ac:picMkLst>
        </pc:picChg>
      </pc:sldChg>
      <pc:sldChg chg="del">
        <pc:chgData name="Robert Rakowitz" userId="942efd4852e58cba" providerId="LiveId" clId="{923C876C-1817-554C-B540-3B1C81D18058}" dt="2022-09-29T10:14:08.435" v="4777" actId="2696"/>
        <pc:sldMkLst>
          <pc:docMk/>
          <pc:sldMk cId="642222890" sldId="2134805534"/>
        </pc:sldMkLst>
      </pc:sldChg>
      <pc:sldChg chg="modSp mod ord">
        <pc:chgData name="Robert Rakowitz" userId="942efd4852e58cba" providerId="LiveId" clId="{923C876C-1817-554C-B540-3B1C81D18058}" dt="2022-09-29T10:13:47.991" v="4776" actId="27636"/>
        <pc:sldMkLst>
          <pc:docMk/>
          <pc:sldMk cId="1802672101" sldId="2134805535"/>
        </pc:sldMkLst>
        <pc:spChg chg="mod">
          <ac:chgData name="Robert Rakowitz" userId="942efd4852e58cba" providerId="LiveId" clId="{923C876C-1817-554C-B540-3B1C81D18058}" dt="2022-09-29T10:13:47.991" v="4776" actId="27636"/>
          <ac:spMkLst>
            <pc:docMk/>
            <pc:sldMk cId="1802672101" sldId="2134805535"/>
            <ac:spMk id="3" creationId="{D831458A-A295-3789-32E6-535B9473E071}"/>
          </ac:spMkLst>
        </pc:spChg>
        <pc:spChg chg="mod">
          <ac:chgData name="Robert Rakowitz" userId="942efd4852e58cba" providerId="LiveId" clId="{923C876C-1817-554C-B540-3B1C81D18058}" dt="2022-09-29T10:13:27.674" v="4736" actId="20577"/>
          <ac:spMkLst>
            <pc:docMk/>
            <pc:sldMk cId="1802672101" sldId="2134805535"/>
            <ac:spMk id="4" creationId="{1E245DC1-0247-3542-9194-07BFB8CDDD46}"/>
          </ac:spMkLst>
        </pc:spChg>
        <pc:spChg chg="mod">
          <ac:chgData name="Robert Rakowitz" userId="942efd4852e58cba" providerId="LiveId" clId="{923C876C-1817-554C-B540-3B1C81D18058}" dt="2022-09-29T10:13:33.688" v="4752" actId="20577"/>
          <ac:spMkLst>
            <pc:docMk/>
            <pc:sldMk cId="1802672101" sldId="2134805535"/>
            <ac:spMk id="16" creationId="{6D7E645F-6847-6B40-B057-7F999FEBC0DA}"/>
          </ac:spMkLst>
        </pc:spChg>
      </pc:sldChg>
      <pc:sldChg chg="ord">
        <pc:chgData name="Robert Rakowitz" userId="942efd4852e58cba" providerId="LiveId" clId="{923C876C-1817-554C-B540-3B1C81D18058}" dt="2022-09-29T08:55:51.594" v="1" actId="20578"/>
        <pc:sldMkLst>
          <pc:docMk/>
          <pc:sldMk cId="26061439" sldId="2134805536"/>
        </pc:sldMkLst>
      </pc:sldChg>
      <pc:sldChg chg="addSp modSp mod">
        <pc:chgData name="Robert Rakowitz" userId="942efd4852e58cba" providerId="LiveId" clId="{923C876C-1817-554C-B540-3B1C81D18058}" dt="2022-09-29T10:24:32.956" v="5369" actId="20577"/>
        <pc:sldMkLst>
          <pc:docMk/>
          <pc:sldMk cId="3176891943" sldId="2134805539"/>
        </pc:sldMkLst>
        <pc:spChg chg="add mod">
          <ac:chgData name="Robert Rakowitz" userId="942efd4852e58cba" providerId="LiveId" clId="{923C876C-1817-554C-B540-3B1C81D18058}" dt="2022-09-29T10:21:55.383" v="5001" actId="20577"/>
          <ac:spMkLst>
            <pc:docMk/>
            <pc:sldMk cId="3176891943" sldId="2134805539"/>
            <ac:spMk id="2" creationId="{D7D8C509-BAC8-B4BA-82DA-1A13516418E0}"/>
          </ac:spMkLst>
        </pc:spChg>
        <pc:spChg chg="add mod">
          <ac:chgData name="Robert Rakowitz" userId="942efd4852e58cba" providerId="LiveId" clId="{923C876C-1817-554C-B540-3B1C81D18058}" dt="2022-09-29T10:24:32.956" v="5369" actId="20577"/>
          <ac:spMkLst>
            <pc:docMk/>
            <pc:sldMk cId="3176891943" sldId="2134805539"/>
            <ac:spMk id="3" creationId="{45A331AE-25BD-DD84-AE84-1E75BE7755A7}"/>
          </ac:spMkLst>
        </pc:spChg>
        <pc:picChg chg="mod">
          <ac:chgData name="Robert Rakowitz" userId="942efd4852e58cba" providerId="LiveId" clId="{923C876C-1817-554C-B540-3B1C81D18058}" dt="2022-09-29T10:21:29.358" v="4966" actId="1076"/>
          <ac:picMkLst>
            <pc:docMk/>
            <pc:sldMk cId="3176891943" sldId="2134805539"/>
            <ac:picMk id="3074" creationId="{8C501839-9D8D-1B4C-8B95-C371D893FAF3}"/>
          </ac:picMkLst>
        </pc:picChg>
      </pc:sldChg>
      <pc:sldChg chg="del ord">
        <pc:chgData name="Robert Rakowitz" userId="942efd4852e58cba" providerId="LiveId" clId="{923C876C-1817-554C-B540-3B1C81D18058}" dt="2022-09-29T10:17:17.553" v="4952" actId="2696"/>
        <pc:sldMkLst>
          <pc:docMk/>
          <pc:sldMk cId="2261398786" sldId="2134805540"/>
        </pc:sldMkLst>
      </pc:sldChg>
      <pc:sldChg chg="modSp mod">
        <pc:chgData name="Robert Rakowitz" userId="942efd4852e58cba" providerId="LiveId" clId="{923C876C-1817-554C-B540-3B1C81D18058}" dt="2022-09-29T10:10:31.621" v="4552" actId="20577"/>
        <pc:sldMkLst>
          <pc:docMk/>
          <pc:sldMk cId="1207930386" sldId="2134805541"/>
        </pc:sldMkLst>
        <pc:spChg chg="mod">
          <ac:chgData name="Robert Rakowitz" userId="942efd4852e58cba" providerId="LiveId" clId="{923C876C-1817-554C-B540-3B1C81D18058}" dt="2022-09-29T10:10:31.621" v="4552" actId="20577"/>
          <ac:spMkLst>
            <pc:docMk/>
            <pc:sldMk cId="1207930386" sldId="2134805541"/>
            <ac:spMk id="4" creationId="{0B53F844-1331-79EB-E60C-503818DF47C6}"/>
          </ac:spMkLst>
        </pc:spChg>
      </pc:sldChg>
      <pc:sldChg chg="addSp modSp mod ord modClrScheme chgLayout">
        <pc:chgData name="Robert Rakowitz" userId="942efd4852e58cba" providerId="LiveId" clId="{923C876C-1817-554C-B540-3B1C81D18058}" dt="2022-09-29T08:59:28.610" v="141" actId="700"/>
        <pc:sldMkLst>
          <pc:docMk/>
          <pc:sldMk cId="2166912821" sldId="2134805542"/>
        </pc:sldMkLst>
        <pc:spChg chg="add mod ord">
          <ac:chgData name="Robert Rakowitz" userId="942efd4852e58cba" providerId="LiveId" clId="{923C876C-1817-554C-B540-3B1C81D18058}" dt="2022-09-29T08:59:28.610" v="141" actId="700"/>
          <ac:spMkLst>
            <pc:docMk/>
            <pc:sldMk cId="2166912821" sldId="2134805542"/>
            <ac:spMk id="2" creationId="{73AD2808-E447-2805-2DFB-826ED445C597}"/>
          </ac:spMkLst>
        </pc:spChg>
        <pc:spChg chg="mod ord">
          <ac:chgData name="Robert Rakowitz" userId="942efd4852e58cba" providerId="LiveId" clId="{923C876C-1817-554C-B540-3B1C81D18058}" dt="2022-09-29T08:59:28.610" v="141" actId="700"/>
          <ac:spMkLst>
            <pc:docMk/>
            <pc:sldMk cId="2166912821" sldId="2134805542"/>
            <ac:spMk id="4" creationId="{0B53F844-1331-79EB-E60C-503818DF47C6}"/>
          </ac:spMkLst>
        </pc:spChg>
      </pc:sldChg>
      <pc:sldChg chg="addSp delSp modSp new mod modClrScheme modAnim chgLayout">
        <pc:chgData name="Robert Rakowitz" userId="942efd4852e58cba" providerId="LiveId" clId="{923C876C-1817-554C-B540-3B1C81D18058}" dt="2022-09-29T09:09:46.667" v="641" actId="20577"/>
        <pc:sldMkLst>
          <pc:docMk/>
          <pc:sldMk cId="1397387573" sldId="2134805543"/>
        </pc:sldMkLst>
        <pc:spChg chg="del">
          <ac:chgData name="Robert Rakowitz" userId="942efd4852e58cba" providerId="LiveId" clId="{923C876C-1817-554C-B540-3B1C81D18058}" dt="2022-09-29T08:59:36.825" v="143" actId="700"/>
          <ac:spMkLst>
            <pc:docMk/>
            <pc:sldMk cId="1397387573" sldId="2134805543"/>
            <ac:spMk id="2" creationId="{67C76FF2-62D5-9744-58DA-C3344E87AD0C}"/>
          </ac:spMkLst>
        </pc:spChg>
        <pc:spChg chg="del mod ord">
          <ac:chgData name="Robert Rakowitz" userId="942efd4852e58cba" providerId="LiveId" clId="{923C876C-1817-554C-B540-3B1C81D18058}" dt="2022-09-29T08:59:36.825" v="143" actId="700"/>
          <ac:spMkLst>
            <pc:docMk/>
            <pc:sldMk cId="1397387573" sldId="2134805543"/>
            <ac:spMk id="3" creationId="{B264D1F1-D21E-B10B-41CF-907527A98FA8}"/>
          </ac:spMkLst>
        </pc:spChg>
        <pc:spChg chg="add del mod ord">
          <ac:chgData name="Robert Rakowitz" userId="942efd4852e58cba" providerId="LiveId" clId="{923C876C-1817-554C-B540-3B1C81D18058}" dt="2022-09-29T09:00:40.287" v="218" actId="478"/>
          <ac:spMkLst>
            <pc:docMk/>
            <pc:sldMk cId="1397387573" sldId="2134805543"/>
            <ac:spMk id="4" creationId="{8ABC80CA-1516-D8C7-5818-228ED599412E}"/>
          </ac:spMkLst>
        </pc:spChg>
        <pc:spChg chg="add mod ord">
          <ac:chgData name="Robert Rakowitz" userId="942efd4852e58cba" providerId="LiveId" clId="{923C876C-1817-554C-B540-3B1C81D18058}" dt="2022-09-29T09:01:32.282" v="264" actId="20577"/>
          <ac:spMkLst>
            <pc:docMk/>
            <pc:sldMk cId="1397387573" sldId="2134805543"/>
            <ac:spMk id="5" creationId="{990BB6C8-FC73-9200-48CE-3073A8884E5C}"/>
          </ac:spMkLst>
        </pc:spChg>
        <pc:spChg chg="add mod">
          <ac:chgData name="Robert Rakowitz" userId="942efd4852e58cba" providerId="LiveId" clId="{923C876C-1817-554C-B540-3B1C81D18058}" dt="2022-09-29T09:07:21.903" v="612" actId="20577"/>
          <ac:spMkLst>
            <pc:docMk/>
            <pc:sldMk cId="1397387573" sldId="2134805543"/>
            <ac:spMk id="6" creationId="{B718133D-830D-D79F-F5F7-DEC7E8189133}"/>
          </ac:spMkLst>
        </pc:spChg>
        <pc:spChg chg="add mod">
          <ac:chgData name="Robert Rakowitz" userId="942efd4852e58cba" providerId="LiveId" clId="{923C876C-1817-554C-B540-3B1C81D18058}" dt="2022-09-29T09:07:27.879" v="617" actId="20577"/>
          <ac:spMkLst>
            <pc:docMk/>
            <pc:sldMk cId="1397387573" sldId="2134805543"/>
            <ac:spMk id="7" creationId="{4F6CF65B-2811-1BD9-A1D5-3D35CBAAB45A}"/>
          </ac:spMkLst>
        </pc:spChg>
        <pc:spChg chg="add mod">
          <ac:chgData name="Robert Rakowitz" userId="942efd4852e58cba" providerId="LiveId" clId="{923C876C-1817-554C-B540-3B1C81D18058}" dt="2022-09-29T09:09:46.667" v="641" actId="20577"/>
          <ac:spMkLst>
            <pc:docMk/>
            <pc:sldMk cId="1397387573" sldId="2134805543"/>
            <ac:spMk id="8" creationId="{85FA336F-EFA7-581F-7868-0B548B0F3B7B}"/>
          </ac:spMkLst>
        </pc:spChg>
        <pc:spChg chg="add del mod">
          <ac:chgData name="Robert Rakowitz" userId="942efd4852e58cba" providerId="LiveId" clId="{923C876C-1817-554C-B540-3B1C81D18058}" dt="2022-09-29T09:02:18.243" v="297" actId="478"/>
          <ac:spMkLst>
            <pc:docMk/>
            <pc:sldMk cId="1397387573" sldId="2134805543"/>
            <ac:spMk id="9" creationId="{597B42F5-938D-64DA-54E5-033B3B53A113}"/>
          </ac:spMkLst>
        </pc:spChg>
        <pc:spChg chg="add del mod">
          <ac:chgData name="Robert Rakowitz" userId="942efd4852e58cba" providerId="LiveId" clId="{923C876C-1817-554C-B540-3B1C81D18058}" dt="2022-09-29T09:02:22.725" v="298" actId="478"/>
          <ac:spMkLst>
            <pc:docMk/>
            <pc:sldMk cId="1397387573" sldId="2134805543"/>
            <ac:spMk id="10" creationId="{9EDE8C27-FAE7-69FA-6017-D3EDFC6AB972}"/>
          </ac:spMkLst>
        </pc:spChg>
        <pc:spChg chg="add mod">
          <ac:chgData name="Robert Rakowitz" userId="942efd4852e58cba" providerId="LiveId" clId="{923C876C-1817-554C-B540-3B1C81D18058}" dt="2022-09-29T09:04:36.842" v="431" actId="404"/>
          <ac:spMkLst>
            <pc:docMk/>
            <pc:sldMk cId="1397387573" sldId="2134805543"/>
            <ac:spMk id="11" creationId="{AE24D7A3-5F4C-F339-2F8D-91544D89CEC4}"/>
          </ac:spMkLst>
        </pc:spChg>
        <pc:spChg chg="add mod">
          <ac:chgData name="Robert Rakowitz" userId="942efd4852e58cba" providerId="LiveId" clId="{923C876C-1817-554C-B540-3B1C81D18058}" dt="2022-09-29T09:04:36.842" v="431" actId="404"/>
          <ac:spMkLst>
            <pc:docMk/>
            <pc:sldMk cId="1397387573" sldId="2134805543"/>
            <ac:spMk id="12" creationId="{8914CF4C-2E84-0A02-4041-C6377F105997}"/>
          </ac:spMkLst>
        </pc:spChg>
        <pc:spChg chg="add mod">
          <ac:chgData name="Robert Rakowitz" userId="942efd4852e58cba" providerId="LiveId" clId="{923C876C-1817-554C-B540-3B1C81D18058}" dt="2022-09-29T09:05:19.410" v="469" actId="20577"/>
          <ac:spMkLst>
            <pc:docMk/>
            <pc:sldMk cId="1397387573" sldId="2134805543"/>
            <ac:spMk id="13" creationId="{AA8DA619-265E-11DC-95AA-26137D02DE65}"/>
          </ac:spMkLst>
        </pc:spChg>
        <pc:spChg chg="add mod">
          <ac:chgData name="Robert Rakowitz" userId="942efd4852e58cba" providerId="LiveId" clId="{923C876C-1817-554C-B540-3B1C81D18058}" dt="2022-09-29T09:06:44.504" v="589" actId="13822"/>
          <ac:spMkLst>
            <pc:docMk/>
            <pc:sldMk cId="1397387573" sldId="2134805543"/>
            <ac:spMk id="14" creationId="{6EAA726A-B9B6-0CF0-E835-ABC2AD8082F1}"/>
          </ac:spMkLst>
        </pc:spChg>
        <pc:spChg chg="add mod">
          <ac:chgData name="Robert Rakowitz" userId="942efd4852e58cba" providerId="LiveId" clId="{923C876C-1817-554C-B540-3B1C81D18058}" dt="2022-09-29T09:09:26.453" v="620" actId="33524"/>
          <ac:spMkLst>
            <pc:docMk/>
            <pc:sldMk cId="1397387573" sldId="2134805543"/>
            <ac:spMk id="15" creationId="{C4FB730A-5EF2-B336-11A4-F761056AC6B3}"/>
          </ac:spMkLst>
        </pc:spChg>
      </pc:sldChg>
      <pc:sldChg chg="addSp delSp modSp new mod">
        <pc:chgData name="Robert Rakowitz" userId="942efd4852e58cba" providerId="LiveId" clId="{923C876C-1817-554C-B540-3B1C81D18058}" dt="2022-09-29T09:13:12.760" v="1034" actId="27636"/>
        <pc:sldMkLst>
          <pc:docMk/>
          <pc:sldMk cId="3360776793" sldId="2134805544"/>
        </pc:sldMkLst>
        <pc:spChg chg="add del mod">
          <ac:chgData name="Robert Rakowitz" userId="942efd4852e58cba" providerId="LiveId" clId="{923C876C-1817-554C-B540-3B1C81D18058}" dt="2022-09-29T09:13:12.760" v="1034" actId="27636"/>
          <ac:spMkLst>
            <pc:docMk/>
            <pc:sldMk cId="3360776793" sldId="2134805544"/>
            <ac:spMk id="2" creationId="{5E75ED3A-6E74-428F-7D6F-11B19507BBFC}"/>
          </ac:spMkLst>
        </pc:spChg>
        <pc:spChg chg="mod">
          <ac:chgData name="Robert Rakowitz" userId="942efd4852e58cba" providerId="LiveId" clId="{923C876C-1817-554C-B540-3B1C81D18058}" dt="2022-09-29T09:10:11.828" v="694" actId="20577"/>
          <ac:spMkLst>
            <pc:docMk/>
            <pc:sldMk cId="3360776793" sldId="2134805544"/>
            <ac:spMk id="3" creationId="{B374684F-04A7-8AF9-C2B3-A5BC5072C311}"/>
          </ac:spMkLst>
        </pc:spChg>
        <pc:picChg chg="add mod">
          <ac:chgData name="Robert Rakowitz" userId="942efd4852e58cba" providerId="LiveId" clId="{923C876C-1817-554C-B540-3B1C81D18058}" dt="2022-09-29T09:11:51.578" v="904" actId="1076"/>
          <ac:picMkLst>
            <pc:docMk/>
            <pc:sldMk cId="3360776793" sldId="2134805544"/>
            <ac:picMk id="4" creationId="{681301DD-6BEF-51BE-55CF-5C48DE64D823}"/>
          </ac:picMkLst>
        </pc:picChg>
      </pc:sldChg>
      <pc:sldChg chg="addSp delSp modSp new mod">
        <pc:chgData name="Robert Rakowitz" userId="942efd4852e58cba" providerId="LiveId" clId="{923C876C-1817-554C-B540-3B1C81D18058}" dt="2022-09-29T09:31:05.672" v="1578" actId="115"/>
        <pc:sldMkLst>
          <pc:docMk/>
          <pc:sldMk cId="2614115056" sldId="2134805545"/>
        </pc:sldMkLst>
        <pc:spChg chg="del">
          <ac:chgData name="Robert Rakowitz" userId="942efd4852e58cba" providerId="LiveId" clId="{923C876C-1817-554C-B540-3B1C81D18058}" dt="2022-09-29T09:25:56.991" v="1308" actId="1957"/>
          <ac:spMkLst>
            <pc:docMk/>
            <pc:sldMk cId="2614115056" sldId="2134805545"/>
            <ac:spMk id="2" creationId="{D55B204B-3AA5-1654-869A-7C411861CAB5}"/>
          </ac:spMkLst>
        </pc:spChg>
        <pc:spChg chg="del">
          <ac:chgData name="Robert Rakowitz" userId="942efd4852e58cba" providerId="LiveId" clId="{923C876C-1817-554C-B540-3B1C81D18058}" dt="2022-09-29T09:12:43.405" v="998"/>
          <ac:spMkLst>
            <pc:docMk/>
            <pc:sldMk cId="2614115056" sldId="2134805545"/>
            <ac:spMk id="3" creationId="{571B95B8-FA30-C706-E3D7-77A1C7AD5093}"/>
          </ac:spMkLst>
        </pc:spChg>
        <pc:spChg chg="add mod">
          <ac:chgData name="Robert Rakowitz" userId="942efd4852e58cba" providerId="LiveId" clId="{923C876C-1817-554C-B540-3B1C81D18058}" dt="2022-09-29T09:12:58.326" v="1027" actId="20577"/>
          <ac:spMkLst>
            <pc:docMk/>
            <pc:sldMk cId="2614115056" sldId="2134805545"/>
            <ac:spMk id="4" creationId="{9D95E25C-7878-B0D3-5D43-6504A64905CF}"/>
          </ac:spMkLst>
        </pc:spChg>
        <pc:spChg chg="add mod">
          <ac:chgData name="Robert Rakowitz" userId="942efd4852e58cba" providerId="LiveId" clId="{923C876C-1817-554C-B540-3B1C81D18058}" dt="2022-09-29T09:31:05.672" v="1578" actId="115"/>
          <ac:spMkLst>
            <pc:docMk/>
            <pc:sldMk cId="2614115056" sldId="2134805545"/>
            <ac:spMk id="6" creationId="{6149711B-CB28-831B-5A45-6E8922FB2705}"/>
          </ac:spMkLst>
        </pc:spChg>
        <pc:graphicFrameChg chg="add mod">
          <ac:chgData name="Robert Rakowitz" userId="942efd4852e58cba" providerId="LiveId" clId="{923C876C-1817-554C-B540-3B1C81D18058}" dt="2022-09-29T09:29:30.913" v="1392" actId="1076"/>
          <ac:graphicFrameMkLst>
            <pc:docMk/>
            <pc:sldMk cId="2614115056" sldId="2134805545"/>
            <ac:graphicFrameMk id="5" creationId="{6E56195D-464F-49C8-B24D-BE80181C22A9}"/>
          </ac:graphicFrameMkLst>
        </pc:graphicFrameChg>
      </pc:sldChg>
      <pc:sldChg chg="addSp delSp modSp new mod modAnim">
        <pc:chgData name="Robert Rakowitz" userId="942efd4852e58cba" providerId="LiveId" clId="{923C876C-1817-554C-B540-3B1C81D18058}" dt="2022-09-29T09:24:51.715" v="1306" actId="1076"/>
        <pc:sldMkLst>
          <pc:docMk/>
          <pc:sldMk cId="1667369891" sldId="2134805546"/>
        </pc:sldMkLst>
        <pc:spChg chg="del">
          <ac:chgData name="Robert Rakowitz" userId="942efd4852e58cba" providerId="LiveId" clId="{923C876C-1817-554C-B540-3B1C81D18058}" dt="2022-09-29T09:14:43.844" v="1067" actId="478"/>
          <ac:spMkLst>
            <pc:docMk/>
            <pc:sldMk cId="1667369891" sldId="2134805546"/>
            <ac:spMk id="2" creationId="{4AD464FA-7311-FB11-A01C-3605799AE55B}"/>
          </ac:spMkLst>
        </pc:spChg>
        <pc:spChg chg="mod">
          <ac:chgData name="Robert Rakowitz" userId="942efd4852e58cba" providerId="LiveId" clId="{923C876C-1817-554C-B540-3B1C81D18058}" dt="2022-09-29T09:13:34.815" v="1061" actId="20577"/>
          <ac:spMkLst>
            <pc:docMk/>
            <pc:sldMk cId="1667369891" sldId="2134805546"/>
            <ac:spMk id="3" creationId="{3012F51E-28D3-F9E7-FFE6-8152AFFAA45D}"/>
          </ac:spMkLst>
        </pc:spChg>
        <pc:spChg chg="add mod">
          <ac:chgData name="Robert Rakowitz" userId="942efd4852e58cba" providerId="LiveId" clId="{923C876C-1817-554C-B540-3B1C81D18058}" dt="2022-09-29T09:15:24.209" v="1108" actId="20577"/>
          <ac:spMkLst>
            <pc:docMk/>
            <pc:sldMk cId="1667369891" sldId="2134805546"/>
            <ac:spMk id="5" creationId="{772174C4-7CF4-2F3C-1455-C644D3798189}"/>
          </ac:spMkLst>
        </pc:spChg>
        <pc:spChg chg="add mod">
          <ac:chgData name="Robert Rakowitz" userId="942efd4852e58cba" providerId="LiveId" clId="{923C876C-1817-554C-B540-3B1C81D18058}" dt="2022-09-29T09:19:46.941" v="1242" actId="20577"/>
          <ac:spMkLst>
            <pc:docMk/>
            <pc:sldMk cId="1667369891" sldId="2134805546"/>
            <ac:spMk id="6" creationId="{146FDFC8-AC78-0A3C-3F88-F680DBEB3334}"/>
          </ac:spMkLst>
        </pc:spChg>
        <pc:spChg chg="mod">
          <ac:chgData name="Robert Rakowitz" userId="942efd4852e58cba" providerId="LiveId" clId="{923C876C-1817-554C-B540-3B1C81D18058}" dt="2022-09-29T09:24:20.982" v="1302" actId="1076"/>
          <ac:spMkLst>
            <pc:docMk/>
            <pc:sldMk cId="1667369891" sldId="2134805546"/>
            <ac:spMk id="11" creationId="{00225163-A2D8-8821-EA20-2C4AAA67A8A4}"/>
          </ac:spMkLst>
        </pc:spChg>
        <pc:spChg chg="mod">
          <ac:chgData name="Robert Rakowitz" userId="942efd4852e58cba" providerId="LiveId" clId="{923C876C-1817-554C-B540-3B1C81D18058}" dt="2022-09-29T09:24:31.364" v="1303" actId="1076"/>
          <ac:spMkLst>
            <pc:docMk/>
            <pc:sldMk cId="1667369891" sldId="2134805546"/>
            <ac:spMk id="16" creationId="{63E9B95D-4F34-F822-17D0-03BB596D2454}"/>
          </ac:spMkLst>
        </pc:spChg>
        <pc:spChg chg="mod">
          <ac:chgData name="Robert Rakowitz" userId="942efd4852e58cba" providerId="LiveId" clId="{923C876C-1817-554C-B540-3B1C81D18058}" dt="2022-09-29T09:24:31.364" v="1303" actId="1076"/>
          <ac:spMkLst>
            <pc:docMk/>
            <pc:sldMk cId="1667369891" sldId="2134805546"/>
            <ac:spMk id="19" creationId="{63141360-FFFA-BA3B-9F43-D2A18768FF5F}"/>
          </ac:spMkLst>
        </pc:spChg>
        <pc:spChg chg="add mod">
          <ac:chgData name="Robert Rakowitz" userId="942efd4852e58cba" providerId="LiveId" clId="{923C876C-1817-554C-B540-3B1C81D18058}" dt="2022-09-29T09:24:31.364" v="1303" actId="1076"/>
          <ac:spMkLst>
            <pc:docMk/>
            <pc:sldMk cId="1667369891" sldId="2134805546"/>
            <ac:spMk id="21" creationId="{D514CAF0-CA53-D420-765A-DA2690784509}"/>
          </ac:spMkLst>
        </pc:spChg>
        <pc:spChg chg="add mod">
          <ac:chgData name="Robert Rakowitz" userId="942efd4852e58cba" providerId="LiveId" clId="{923C876C-1817-554C-B540-3B1C81D18058}" dt="2022-09-29T09:21:36.520" v="1265" actId="255"/>
          <ac:spMkLst>
            <pc:docMk/>
            <pc:sldMk cId="1667369891" sldId="2134805546"/>
            <ac:spMk id="23" creationId="{A5C14751-7289-DD08-D969-FB69145DF59F}"/>
          </ac:spMkLst>
        </pc:spChg>
        <pc:spChg chg="add mod">
          <ac:chgData name="Robert Rakowitz" userId="942efd4852e58cba" providerId="LiveId" clId="{923C876C-1817-554C-B540-3B1C81D18058}" dt="2022-09-29T09:24:12.911" v="1301" actId="14100"/>
          <ac:spMkLst>
            <pc:docMk/>
            <pc:sldMk cId="1667369891" sldId="2134805546"/>
            <ac:spMk id="25" creationId="{E9D8AAB7-3B40-291E-8E49-40A34EA3FB4F}"/>
          </ac:spMkLst>
        </pc:spChg>
        <pc:spChg chg="add mod">
          <ac:chgData name="Robert Rakowitz" userId="942efd4852e58cba" providerId="LiveId" clId="{923C876C-1817-554C-B540-3B1C81D18058}" dt="2022-09-29T09:24:51.715" v="1306" actId="1076"/>
          <ac:spMkLst>
            <pc:docMk/>
            <pc:sldMk cId="1667369891" sldId="2134805546"/>
            <ac:spMk id="27" creationId="{08584053-0240-FCC7-9CFC-064629EB5797}"/>
          </ac:spMkLst>
        </pc:spChg>
        <pc:spChg chg="add mod">
          <ac:chgData name="Robert Rakowitz" userId="942efd4852e58cba" providerId="LiveId" clId="{923C876C-1817-554C-B540-3B1C81D18058}" dt="2022-09-29T09:24:51.715" v="1306" actId="1076"/>
          <ac:spMkLst>
            <pc:docMk/>
            <pc:sldMk cId="1667369891" sldId="2134805546"/>
            <ac:spMk id="29" creationId="{06394F26-220F-4A21-EEF2-484743E74CB0}"/>
          </ac:spMkLst>
        </pc:spChg>
        <pc:spChg chg="add mod">
          <ac:chgData name="Robert Rakowitz" userId="942efd4852e58cba" providerId="LiveId" clId="{923C876C-1817-554C-B540-3B1C81D18058}" dt="2022-09-29T09:24:31.364" v="1303" actId="1076"/>
          <ac:spMkLst>
            <pc:docMk/>
            <pc:sldMk cId="1667369891" sldId="2134805546"/>
            <ac:spMk id="31" creationId="{C3440F80-D14C-0EC3-CAA8-2B65DB040D4C}"/>
          </ac:spMkLst>
        </pc:spChg>
        <pc:spChg chg="add mod">
          <ac:chgData name="Robert Rakowitz" userId="942efd4852e58cba" providerId="LiveId" clId="{923C876C-1817-554C-B540-3B1C81D18058}" dt="2022-09-29T09:24:31.364" v="1303" actId="1076"/>
          <ac:spMkLst>
            <pc:docMk/>
            <pc:sldMk cId="1667369891" sldId="2134805546"/>
            <ac:spMk id="33" creationId="{747C2F8E-35DC-8E88-8DF9-485C8270AAB6}"/>
          </ac:spMkLst>
        </pc:spChg>
        <pc:grpChg chg="add mod">
          <ac:chgData name="Robert Rakowitz" userId="942efd4852e58cba" providerId="LiveId" clId="{923C876C-1817-554C-B540-3B1C81D18058}" dt="2022-09-29T09:24:20.982" v="1302" actId="1076"/>
          <ac:grpSpMkLst>
            <pc:docMk/>
            <pc:sldMk cId="1667369891" sldId="2134805546"/>
            <ac:grpSpMk id="10" creationId="{E45B389F-00C6-14AE-D874-A779FB02A51A}"/>
          </ac:grpSpMkLst>
        </pc:grpChg>
        <pc:grpChg chg="add mod">
          <ac:chgData name="Robert Rakowitz" userId="942efd4852e58cba" providerId="LiveId" clId="{923C876C-1817-554C-B540-3B1C81D18058}" dt="2022-09-29T09:24:31.364" v="1303" actId="1076"/>
          <ac:grpSpMkLst>
            <pc:docMk/>
            <pc:sldMk cId="1667369891" sldId="2134805546"/>
            <ac:grpSpMk id="15" creationId="{B9DF11BE-48C5-3820-82D1-909591AA2EB5}"/>
          </ac:grpSpMkLst>
        </pc:grpChg>
        <pc:grpChg chg="add mod">
          <ac:chgData name="Robert Rakowitz" userId="942efd4852e58cba" providerId="LiveId" clId="{923C876C-1817-554C-B540-3B1C81D18058}" dt="2022-09-29T09:24:31.364" v="1303" actId="1076"/>
          <ac:grpSpMkLst>
            <pc:docMk/>
            <pc:sldMk cId="1667369891" sldId="2134805546"/>
            <ac:grpSpMk id="18" creationId="{A6A555F3-0FAD-F943-24B9-2519FBB4ACEE}"/>
          </ac:grpSpMkLst>
        </pc:grpChg>
        <pc:picChg chg="add mod">
          <ac:chgData name="Robert Rakowitz" userId="942efd4852e58cba" providerId="LiveId" clId="{923C876C-1817-554C-B540-3B1C81D18058}" dt="2022-09-29T09:14:48.027" v="1068" actId="1076"/>
          <ac:picMkLst>
            <pc:docMk/>
            <pc:sldMk cId="1667369891" sldId="2134805546"/>
            <ac:picMk id="4" creationId="{338CDB8C-5361-5B01-3D90-63D0CAAA972F}"/>
          </ac:picMkLst>
        </pc:picChg>
        <pc:picChg chg="add mod">
          <ac:chgData name="Robert Rakowitz" userId="942efd4852e58cba" providerId="LiveId" clId="{923C876C-1817-554C-B540-3B1C81D18058}" dt="2022-09-29T09:24:20.982" v="1302" actId="1076"/>
          <ac:picMkLst>
            <pc:docMk/>
            <pc:sldMk cId="1667369891" sldId="2134805546"/>
            <ac:picMk id="7" creationId="{AEE097A7-326A-9313-92D7-5C769E4CB928}"/>
          </ac:picMkLst>
        </pc:picChg>
        <pc:picChg chg="add mod">
          <ac:chgData name="Robert Rakowitz" userId="942efd4852e58cba" providerId="LiveId" clId="{923C876C-1817-554C-B540-3B1C81D18058}" dt="2022-09-29T09:24:51.715" v="1306" actId="1076"/>
          <ac:picMkLst>
            <pc:docMk/>
            <pc:sldMk cId="1667369891" sldId="2134805546"/>
            <ac:picMk id="8" creationId="{2A915226-09F2-1784-C6BA-6851EBC60C20}"/>
          </ac:picMkLst>
        </pc:picChg>
        <pc:picChg chg="add mod">
          <ac:chgData name="Robert Rakowitz" userId="942efd4852e58cba" providerId="LiveId" clId="{923C876C-1817-554C-B540-3B1C81D18058}" dt="2022-09-29T09:24:46.732" v="1305" actId="1076"/>
          <ac:picMkLst>
            <pc:docMk/>
            <pc:sldMk cId="1667369891" sldId="2134805546"/>
            <ac:picMk id="9" creationId="{97E941DF-8586-F86B-2AEC-A7104F039ABE}"/>
          </ac:picMkLst>
        </pc:picChg>
        <pc:picChg chg="mod">
          <ac:chgData name="Robert Rakowitz" userId="942efd4852e58cba" providerId="LiveId" clId="{923C876C-1817-554C-B540-3B1C81D18058}" dt="2022-09-29T09:24:20.982" v="1302" actId="1076"/>
          <ac:picMkLst>
            <pc:docMk/>
            <pc:sldMk cId="1667369891" sldId="2134805546"/>
            <ac:picMk id="12" creationId="{EF63AF69-7F7E-E1A2-78B3-B3E120568D8F}"/>
          </ac:picMkLst>
        </pc:picChg>
        <pc:picChg chg="add mod">
          <ac:chgData name="Robert Rakowitz" userId="942efd4852e58cba" providerId="LiveId" clId="{923C876C-1817-554C-B540-3B1C81D18058}" dt="2022-09-29T09:24:51.715" v="1306" actId="1076"/>
          <ac:picMkLst>
            <pc:docMk/>
            <pc:sldMk cId="1667369891" sldId="2134805546"/>
            <ac:picMk id="13" creationId="{8BDE9D76-689C-EE93-8072-BDB6EA2AABAA}"/>
          </ac:picMkLst>
        </pc:picChg>
        <pc:picChg chg="add mod">
          <ac:chgData name="Robert Rakowitz" userId="942efd4852e58cba" providerId="LiveId" clId="{923C876C-1817-554C-B540-3B1C81D18058}" dt="2022-09-29T09:24:31.364" v="1303" actId="1076"/>
          <ac:picMkLst>
            <pc:docMk/>
            <pc:sldMk cId="1667369891" sldId="2134805546"/>
            <ac:picMk id="14" creationId="{02BCDA1E-0EFF-13E0-3503-95E76842EAF0}"/>
          </ac:picMkLst>
        </pc:picChg>
        <pc:picChg chg="mod">
          <ac:chgData name="Robert Rakowitz" userId="942efd4852e58cba" providerId="LiveId" clId="{923C876C-1817-554C-B540-3B1C81D18058}" dt="2022-09-29T09:24:31.364" v="1303" actId="1076"/>
          <ac:picMkLst>
            <pc:docMk/>
            <pc:sldMk cId="1667369891" sldId="2134805546"/>
            <ac:picMk id="17" creationId="{FF6A8BC1-5D56-084B-FA78-4ADA998604CB}"/>
          </ac:picMkLst>
        </pc:picChg>
        <pc:picChg chg="mod">
          <ac:chgData name="Robert Rakowitz" userId="942efd4852e58cba" providerId="LiveId" clId="{923C876C-1817-554C-B540-3B1C81D18058}" dt="2022-09-29T09:24:31.364" v="1303" actId="1076"/>
          <ac:picMkLst>
            <pc:docMk/>
            <pc:sldMk cId="1667369891" sldId="2134805546"/>
            <ac:picMk id="20" creationId="{54AE851F-264E-B9FB-E255-1FC511387B4A}"/>
          </ac:picMkLst>
        </pc:picChg>
      </pc:sldChg>
      <pc:sldChg chg="addSp delSp modSp new mod">
        <pc:chgData name="Robert Rakowitz" userId="942efd4852e58cba" providerId="LiveId" clId="{923C876C-1817-554C-B540-3B1C81D18058}" dt="2022-09-29T09:47:02.986" v="2494" actId="20577"/>
        <pc:sldMkLst>
          <pc:docMk/>
          <pc:sldMk cId="1480502900" sldId="2134805547"/>
        </pc:sldMkLst>
        <pc:spChg chg="del">
          <ac:chgData name="Robert Rakowitz" userId="942efd4852e58cba" providerId="LiveId" clId="{923C876C-1817-554C-B540-3B1C81D18058}" dt="2022-09-29T09:31:42.564" v="1583" actId="478"/>
          <ac:spMkLst>
            <pc:docMk/>
            <pc:sldMk cId="1480502900" sldId="2134805547"/>
            <ac:spMk id="2" creationId="{77F2B4AE-750D-828F-635C-49E9FEB219D4}"/>
          </ac:spMkLst>
        </pc:spChg>
        <pc:spChg chg="mod">
          <ac:chgData name="Robert Rakowitz" userId="942efd4852e58cba" providerId="LiveId" clId="{923C876C-1817-554C-B540-3B1C81D18058}" dt="2022-09-29T09:31:32.136" v="1581" actId="20577"/>
          <ac:spMkLst>
            <pc:docMk/>
            <pc:sldMk cId="1480502900" sldId="2134805547"/>
            <ac:spMk id="3" creationId="{7A7CA882-6F77-9FA3-E7E8-57EF1FCA2B2D}"/>
          </ac:spMkLst>
        </pc:spChg>
        <pc:spChg chg="add mod">
          <ac:chgData name="Robert Rakowitz" userId="942efd4852e58cba" providerId="LiveId" clId="{923C876C-1817-554C-B540-3B1C81D18058}" dt="2022-09-29T09:47:02.986" v="2494" actId="20577"/>
          <ac:spMkLst>
            <pc:docMk/>
            <pc:sldMk cId="1480502900" sldId="2134805547"/>
            <ac:spMk id="4" creationId="{F0B1DA4A-B9C5-438F-504E-22DD4FDE70BD}"/>
          </ac:spMkLst>
        </pc:spChg>
        <pc:spChg chg="add del mod">
          <ac:chgData name="Robert Rakowitz" userId="942efd4852e58cba" providerId="LiveId" clId="{923C876C-1817-554C-B540-3B1C81D18058}" dt="2022-09-29T09:39:40.581" v="1927" actId="3680"/>
          <ac:spMkLst>
            <pc:docMk/>
            <pc:sldMk cId="1480502900" sldId="2134805547"/>
            <ac:spMk id="7" creationId="{770C45E7-B69B-BE5B-4054-7E8507A0D8A8}"/>
          </ac:spMkLst>
        </pc:spChg>
        <pc:graphicFrameChg chg="add del mod">
          <ac:chgData name="Robert Rakowitz" userId="942efd4852e58cba" providerId="LiveId" clId="{923C876C-1817-554C-B540-3B1C81D18058}" dt="2022-09-29T09:39:26.252" v="1926" actId="478"/>
          <ac:graphicFrameMkLst>
            <pc:docMk/>
            <pc:sldMk cId="1480502900" sldId="2134805547"/>
            <ac:graphicFrameMk id="5" creationId="{47C5D106-6867-186D-77F6-528FC73C9412}"/>
          </ac:graphicFrameMkLst>
        </pc:graphicFrameChg>
        <pc:graphicFrameChg chg="add mod ord modGraphic">
          <ac:chgData name="Robert Rakowitz" userId="942efd4852e58cba" providerId="LiveId" clId="{923C876C-1817-554C-B540-3B1C81D18058}" dt="2022-09-29T09:46:36.148" v="2429" actId="20577"/>
          <ac:graphicFrameMkLst>
            <pc:docMk/>
            <pc:sldMk cId="1480502900" sldId="2134805547"/>
            <ac:graphicFrameMk id="8" creationId="{43BAB028-D8D8-3F7A-BEDA-6E134604459C}"/>
          </ac:graphicFrameMkLst>
        </pc:graphicFrameChg>
      </pc:sldChg>
      <pc:sldChg chg="addSp delSp modSp new mod">
        <pc:chgData name="Robert Rakowitz" userId="942efd4852e58cba" providerId="LiveId" clId="{923C876C-1817-554C-B540-3B1C81D18058}" dt="2022-09-29T09:52:08.631" v="2935" actId="1076"/>
        <pc:sldMkLst>
          <pc:docMk/>
          <pc:sldMk cId="815391774" sldId="2134805548"/>
        </pc:sldMkLst>
        <pc:spChg chg="del">
          <ac:chgData name="Robert Rakowitz" userId="942efd4852e58cba" providerId="LiveId" clId="{923C876C-1817-554C-B540-3B1C81D18058}" dt="2022-09-29T09:48:23.423" v="2515" actId="478"/>
          <ac:spMkLst>
            <pc:docMk/>
            <pc:sldMk cId="815391774" sldId="2134805548"/>
            <ac:spMk id="2" creationId="{15FAE98F-E2FC-24FC-7750-170B9D2F7F8E}"/>
          </ac:spMkLst>
        </pc:spChg>
        <pc:spChg chg="mod">
          <ac:chgData name="Robert Rakowitz" userId="942efd4852e58cba" providerId="LiveId" clId="{923C876C-1817-554C-B540-3B1C81D18058}" dt="2022-09-29T09:47:40.799" v="2513" actId="20577"/>
          <ac:spMkLst>
            <pc:docMk/>
            <pc:sldMk cId="815391774" sldId="2134805548"/>
            <ac:spMk id="3" creationId="{6406602B-3132-02A9-96EF-BFCF50BD6926}"/>
          </ac:spMkLst>
        </pc:spChg>
        <pc:spChg chg="add mod">
          <ac:chgData name="Robert Rakowitz" userId="942efd4852e58cba" providerId="LiveId" clId="{923C876C-1817-554C-B540-3B1C81D18058}" dt="2022-09-29T09:50:52.440" v="2931" actId="20577"/>
          <ac:spMkLst>
            <pc:docMk/>
            <pc:sldMk cId="815391774" sldId="2134805548"/>
            <ac:spMk id="4" creationId="{9F018C37-7BE4-A636-DA11-8398158BD23F}"/>
          </ac:spMkLst>
        </pc:spChg>
        <pc:picChg chg="add mod">
          <ac:chgData name="Robert Rakowitz" userId="942efd4852e58cba" providerId="LiveId" clId="{923C876C-1817-554C-B540-3B1C81D18058}" dt="2022-09-29T09:52:08.631" v="2935" actId="1076"/>
          <ac:picMkLst>
            <pc:docMk/>
            <pc:sldMk cId="815391774" sldId="2134805548"/>
            <ac:picMk id="1026" creationId="{9BDE8605-1FD0-BBA2-5C82-7571E86BF4BB}"/>
          </ac:picMkLst>
        </pc:picChg>
      </pc:sldChg>
      <pc:sldChg chg="addSp modSp new mod">
        <pc:chgData name="Robert Rakowitz" userId="942efd4852e58cba" providerId="LiveId" clId="{923C876C-1817-554C-B540-3B1C81D18058}" dt="2022-09-29T09:58:53.157" v="3429" actId="20577"/>
        <pc:sldMkLst>
          <pc:docMk/>
          <pc:sldMk cId="284415028" sldId="2134805549"/>
        </pc:sldMkLst>
        <pc:spChg chg="mod">
          <ac:chgData name="Robert Rakowitz" userId="942efd4852e58cba" providerId="LiveId" clId="{923C876C-1817-554C-B540-3B1C81D18058}" dt="2022-09-29T09:58:53.157" v="3429" actId="20577"/>
          <ac:spMkLst>
            <pc:docMk/>
            <pc:sldMk cId="284415028" sldId="2134805549"/>
            <ac:spMk id="2" creationId="{52B089C0-E65D-D418-C3CF-69EECD54D971}"/>
          </ac:spMkLst>
        </pc:spChg>
        <pc:spChg chg="mod">
          <ac:chgData name="Robert Rakowitz" userId="942efd4852e58cba" providerId="LiveId" clId="{923C876C-1817-554C-B540-3B1C81D18058}" dt="2022-09-29T09:52:35.540" v="2970" actId="20577"/>
          <ac:spMkLst>
            <pc:docMk/>
            <pc:sldMk cId="284415028" sldId="2134805549"/>
            <ac:spMk id="3" creationId="{55BDC4B5-3ABB-EE55-46DC-28563C578BF3}"/>
          </ac:spMkLst>
        </pc:spChg>
        <pc:graphicFrameChg chg="add mod">
          <ac:chgData name="Robert Rakowitz" userId="942efd4852e58cba" providerId="LiveId" clId="{923C876C-1817-554C-B540-3B1C81D18058}" dt="2022-09-29T09:55:47.316" v="3005" actId="14100"/>
          <ac:graphicFrameMkLst>
            <pc:docMk/>
            <pc:sldMk cId="284415028" sldId="2134805549"/>
            <ac:graphicFrameMk id="4" creationId="{6B9589C3-721B-F4E2-0D8E-8C52B1FC6680}"/>
          </ac:graphicFrameMkLst>
        </pc:graphicFrameChg>
      </pc:sldChg>
      <pc:sldChg chg="addSp delSp modSp new mod">
        <pc:chgData name="Robert Rakowitz" userId="942efd4852e58cba" providerId="LiveId" clId="{923C876C-1817-554C-B540-3B1C81D18058}" dt="2022-09-29T10:03:16.234" v="3834" actId="14100"/>
        <pc:sldMkLst>
          <pc:docMk/>
          <pc:sldMk cId="845409633" sldId="2134805550"/>
        </pc:sldMkLst>
        <pc:spChg chg="del">
          <ac:chgData name="Robert Rakowitz" userId="942efd4852e58cba" providerId="LiveId" clId="{923C876C-1817-554C-B540-3B1C81D18058}" dt="2022-09-29T09:59:42.046" v="3461" actId="478"/>
          <ac:spMkLst>
            <pc:docMk/>
            <pc:sldMk cId="845409633" sldId="2134805550"/>
            <ac:spMk id="2" creationId="{C1BCFAD7-96D4-0641-DA28-D0261E9B292F}"/>
          </ac:spMkLst>
        </pc:spChg>
        <pc:spChg chg="mod">
          <ac:chgData name="Robert Rakowitz" userId="942efd4852e58cba" providerId="LiveId" clId="{923C876C-1817-554C-B540-3B1C81D18058}" dt="2022-09-29T09:59:23.084" v="3459" actId="20577"/>
          <ac:spMkLst>
            <pc:docMk/>
            <pc:sldMk cId="845409633" sldId="2134805550"/>
            <ac:spMk id="3" creationId="{CC4CD848-F8BF-3133-CC36-7CAFCD20E0EC}"/>
          </ac:spMkLst>
        </pc:spChg>
        <pc:spChg chg="add mod">
          <ac:chgData name="Robert Rakowitz" userId="942efd4852e58cba" providerId="LiveId" clId="{923C876C-1817-554C-B540-3B1C81D18058}" dt="2022-09-29T10:03:16.234" v="3834" actId="14100"/>
          <ac:spMkLst>
            <pc:docMk/>
            <pc:sldMk cId="845409633" sldId="2134805550"/>
            <ac:spMk id="4" creationId="{9A3D6BD7-3C54-B64E-404B-32F5CF8D682A}"/>
          </ac:spMkLst>
        </pc:spChg>
      </pc:sldChg>
      <pc:sldChg chg="add">
        <pc:chgData name="Robert Rakowitz" userId="942efd4852e58cba" providerId="LiveId" clId="{923C876C-1817-554C-B540-3B1C81D18058}" dt="2022-09-29T10:04:17.945" v="3835"/>
        <pc:sldMkLst>
          <pc:docMk/>
          <pc:sldMk cId="835504333" sldId="2134805551"/>
        </pc:sldMkLst>
      </pc:sldChg>
      <pc:sldChg chg="modSp add mod">
        <pc:chgData name="Robert Rakowitz" userId="942efd4852e58cba" providerId="LiveId" clId="{923C876C-1817-554C-B540-3B1C81D18058}" dt="2022-09-29T10:09:48.190" v="4520" actId="27636"/>
        <pc:sldMkLst>
          <pc:docMk/>
          <pc:sldMk cId="1863511530" sldId="2134805552"/>
        </pc:sldMkLst>
        <pc:spChg chg="mod">
          <ac:chgData name="Robert Rakowitz" userId="942efd4852e58cba" providerId="LiveId" clId="{923C876C-1817-554C-B540-3B1C81D18058}" dt="2022-09-29T10:04:42.944" v="3868" actId="20577"/>
          <ac:spMkLst>
            <pc:docMk/>
            <pc:sldMk cId="1863511530" sldId="2134805552"/>
            <ac:spMk id="3" creationId="{CC4CD848-F8BF-3133-CC36-7CAFCD20E0EC}"/>
          </ac:spMkLst>
        </pc:spChg>
        <pc:spChg chg="mod">
          <ac:chgData name="Robert Rakowitz" userId="942efd4852e58cba" providerId="LiveId" clId="{923C876C-1817-554C-B540-3B1C81D18058}" dt="2022-09-29T10:09:48.190" v="4520" actId="27636"/>
          <ac:spMkLst>
            <pc:docMk/>
            <pc:sldMk cId="1863511530" sldId="2134805552"/>
            <ac:spMk id="4" creationId="{9A3D6BD7-3C54-B64E-404B-32F5CF8D682A}"/>
          </ac:spMkLst>
        </pc:spChg>
      </pc:sldChg>
      <pc:sldChg chg="add">
        <pc:chgData name="Robert Rakowitz" userId="942efd4852e58cba" providerId="LiveId" clId="{923C876C-1817-554C-B540-3B1C81D18058}" dt="2022-09-29T10:09:53.967" v="4521"/>
        <pc:sldMkLst>
          <pc:docMk/>
          <pc:sldMk cId="221530223" sldId="2134805553"/>
        </pc:sldMkLst>
      </pc:sldChg>
      <pc:sldChg chg="addSp delSp modSp new mod modClrScheme chgLayout">
        <pc:chgData name="Robert Rakowitz" userId="942efd4852e58cba" providerId="LiveId" clId="{923C876C-1817-554C-B540-3B1C81D18058}" dt="2022-09-29T10:12:34.737" v="4714" actId="20577"/>
        <pc:sldMkLst>
          <pc:docMk/>
          <pc:sldMk cId="3568275597" sldId="2134805554"/>
        </pc:sldMkLst>
        <pc:spChg chg="del">
          <ac:chgData name="Robert Rakowitz" userId="942efd4852e58cba" providerId="LiveId" clId="{923C876C-1817-554C-B540-3B1C81D18058}" dt="2022-09-29T10:10:37.455" v="4554" actId="700"/>
          <ac:spMkLst>
            <pc:docMk/>
            <pc:sldMk cId="3568275597" sldId="2134805554"/>
            <ac:spMk id="2" creationId="{2F8FBE60-104C-1C84-67C0-4A5E683291A6}"/>
          </ac:spMkLst>
        </pc:spChg>
        <pc:spChg chg="del mod ord">
          <ac:chgData name="Robert Rakowitz" userId="942efd4852e58cba" providerId="LiveId" clId="{923C876C-1817-554C-B540-3B1C81D18058}" dt="2022-09-29T10:10:37.455" v="4554" actId="700"/>
          <ac:spMkLst>
            <pc:docMk/>
            <pc:sldMk cId="3568275597" sldId="2134805554"/>
            <ac:spMk id="3" creationId="{829A7594-554A-0F8A-DB4D-35C30E3A3693}"/>
          </ac:spMkLst>
        </pc:spChg>
        <pc:spChg chg="add del mod ord">
          <ac:chgData name="Robert Rakowitz" userId="942efd4852e58cba" providerId="LiveId" clId="{923C876C-1817-554C-B540-3B1C81D18058}" dt="2022-09-29T10:10:51.297" v="4578" actId="478"/>
          <ac:spMkLst>
            <pc:docMk/>
            <pc:sldMk cId="3568275597" sldId="2134805554"/>
            <ac:spMk id="4" creationId="{CB39D223-D1FE-E2D0-E776-E48C3E1356A9}"/>
          </ac:spMkLst>
        </pc:spChg>
        <pc:spChg chg="add mod ord">
          <ac:chgData name="Robert Rakowitz" userId="942efd4852e58cba" providerId="LiveId" clId="{923C876C-1817-554C-B540-3B1C81D18058}" dt="2022-09-29T10:11:05.237" v="4589" actId="20577"/>
          <ac:spMkLst>
            <pc:docMk/>
            <pc:sldMk cId="3568275597" sldId="2134805554"/>
            <ac:spMk id="5" creationId="{09617D27-7785-EB75-C1B2-9B60F610773F}"/>
          </ac:spMkLst>
        </pc:spChg>
        <pc:spChg chg="add mod">
          <ac:chgData name="Robert Rakowitz" userId="942efd4852e58cba" providerId="LiveId" clId="{923C876C-1817-554C-B540-3B1C81D18058}" dt="2022-09-29T10:11:58.814" v="4657" actId="20577"/>
          <ac:spMkLst>
            <pc:docMk/>
            <pc:sldMk cId="3568275597" sldId="2134805554"/>
            <ac:spMk id="6" creationId="{3F59E689-9BC8-76EF-79A5-7A11273A5480}"/>
          </ac:spMkLst>
        </pc:spChg>
        <pc:spChg chg="add mod">
          <ac:chgData name="Robert Rakowitz" userId="942efd4852e58cba" providerId="LiveId" clId="{923C876C-1817-554C-B540-3B1C81D18058}" dt="2022-09-29T10:12:24.576" v="4684" actId="20577"/>
          <ac:spMkLst>
            <pc:docMk/>
            <pc:sldMk cId="3568275597" sldId="2134805554"/>
            <ac:spMk id="7" creationId="{FC7C2E4D-15FB-7006-FFD4-8EBC00669CE3}"/>
          </ac:spMkLst>
        </pc:spChg>
        <pc:spChg chg="add mod">
          <ac:chgData name="Robert Rakowitz" userId="942efd4852e58cba" providerId="LiveId" clId="{923C876C-1817-554C-B540-3B1C81D18058}" dt="2022-09-29T10:12:34.737" v="4714" actId="20577"/>
          <ac:spMkLst>
            <pc:docMk/>
            <pc:sldMk cId="3568275597" sldId="2134805554"/>
            <ac:spMk id="8" creationId="{9113BA26-47FC-9714-1AE3-57186C3013DA}"/>
          </ac:spMkLst>
        </pc:spChg>
      </pc:sldChg>
      <pc:sldChg chg="addSp delSp modSp add mod">
        <pc:chgData name="Robert Rakowitz" userId="942efd4852e58cba" providerId="LiveId" clId="{923C876C-1817-554C-B540-3B1C81D18058}" dt="2022-09-29T10:21:17.013" v="4964" actId="13822"/>
        <pc:sldMkLst>
          <pc:docMk/>
          <pc:sldMk cId="2249856794" sldId="2134805555"/>
        </pc:sldMkLst>
        <pc:spChg chg="del">
          <ac:chgData name="Robert Rakowitz" userId="942efd4852e58cba" providerId="LiveId" clId="{923C876C-1817-554C-B540-3B1C81D18058}" dt="2022-09-29T10:14:39.740" v="4780" actId="478"/>
          <ac:spMkLst>
            <pc:docMk/>
            <pc:sldMk cId="2249856794" sldId="2134805555"/>
            <ac:spMk id="2" creationId="{26E87666-4EF9-D440-897D-9CE581BDEBA9}"/>
          </ac:spMkLst>
        </pc:spChg>
        <pc:spChg chg="add mod">
          <ac:chgData name="Robert Rakowitz" userId="942efd4852e58cba" providerId="LiveId" clId="{923C876C-1817-554C-B540-3B1C81D18058}" dt="2022-09-29T10:21:04.487" v="4962" actId="13822"/>
          <ac:spMkLst>
            <pc:docMk/>
            <pc:sldMk cId="2249856794" sldId="2134805555"/>
            <ac:spMk id="5" creationId="{A9B30264-44D1-0271-B245-B1B0436DEC00}"/>
          </ac:spMkLst>
        </pc:spChg>
        <pc:spChg chg="add del mod">
          <ac:chgData name="Robert Rakowitz" userId="942efd4852e58cba" providerId="LiveId" clId="{923C876C-1817-554C-B540-3B1C81D18058}" dt="2022-09-29T10:15:47.841" v="4887"/>
          <ac:spMkLst>
            <pc:docMk/>
            <pc:sldMk cId="2249856794" sldId="2134805555"/>
            <ac:spMk id="6" creationId="{DCE0995C-6A1C-5545-E028-CD3C7B8E87D0}"/>
          </ac:spMkLst>
        </pc:spChg>
        <pc:spChg chg="add mod">
          <ac:chgData name="Robert Rakowitz" userId="942efd4852e58cba" providerId="LiveId" clId="{923C876C-1817-554C-B540-3B1C81D18058}" dt="2022-09-29T10:21:04.487" v="4962" actId="13822"/>
          <ac:spMkLst>
            <pc:docMk/>
            <pc:sldMk cId="2249856794" sldId="2134805555"/>
            <ac:spMk id="7" creationId="{11E926BD-93CD-E1E8-8021-BDF9B87FDA07}"/>
          </ac:spMkLst>
        </pc:spChg>
        <pc:spChg chg="add mod">
          <ac:chgData name="Robert Rakowitz" userId="942efd4852e58cba" providerId="LiveId" clId="{923C876C-1817-554C-B540-3B1C81D18058}" dt="2022-09-29T10:21:04.487" v="4962" actId="13822"/>
          <ac:spMkLst>
            <pc:docMk/>
            <pc:sldMk cId="2249856794" sldId="2134805555"/>
            <ac:spMk id="8" creationId="{B8C94E7F-15E4-6C8B-3976-3F5D7311A347}"/>
          </ac:spMkLst>
        </pc:spChg>
        <pc:spChg chg="add mod">
          <ac:chgData name="Robert Rakowitz" userId="942efd4852e58cba" providerId="LiveId" clId="{923C876C-1817-554C-B540-3B1C81D18058}" dt="2022-09-29T10:21:17.013" v="4964" actId="13822"/>
          <ac:spMkLst>
            <pc:docMk/>
            <pc:sldMk cId="2249856794" sldId="2134805555"/>
            <ac:spMk id="9" creationId="{FB9E41A3-042E-4957-6ECD-7744108EFD49}"/>
          </ac:spMkLst>
        </pc:spChg>
        <pc:spChg chg="add mod">
          <ac:chgData name="Robert Rakowitz" userId="942efd4852e58cba" providerId="LiveId" clId="{923C876C-1817-554C-B540-3B1C81D18058}" dt="2022-09-29T10:21:17.013" v="4964" actId="13822"/>
          <ac:spMkLst>
            <pc:docMk/>
            <pc:sldMk cId="2249856794" sldId="2134805555"/>
            <ac:spMk id="10" creationId="{1B855A6D-08AE-5D84-F3CB-0F3FFE39B7C7}"/>
          </ac:spMkLst>
        </pc:spChg>
        <pc:spChg chg="add mod">
          <ac:chgData name="Robert Rakowitz" userId="942efd4852e58cba" providerId="LiveId" clId="{923C876C-1817-554C-B540-3B1C81D18058}" dt="2022-09-29T10:21:17.013" v="4964" actId="13822"/>
          <ac:spMkLst>
            <pc:docMk/>
            <pc:sldMk cId="2249856794" sldId="2134805555"/>
            <ac:spMk id="11" creationId="{30015736-B3D6-9928-C536-BF3E19D7C299}"/>
          </ac:spMkLst>
        </pc:spChg>
        <pc:spChg chg="del">
          <ac:chgData name="Robert Rakowitz" userId="942efd4852e58cba" providerId="LiveId" clId="{923C876C-1817-554C-B540-3B1C81D18058}" dt="2022-09-29T10:14:39.740" v="4780" actId="478"/>
          <ac:spMkLst>
            <pc:docMk/>
            <pc:sldMk cId="2249856794" sldId="2134805555"/>
            <ac:spMk id="12" creationId="{67D17601-3460-294C-A762-1F3B2A84E160}"/>
          </ac:spMkLst>
        </pc:spChg>
        <pc:spChg chg="del">
          <ac:chgData name="Robert Rakowitz" userId="942efd4852e58cba" providerId="LiveId" clId="{923C876C-1817-554C-B540-3B1C81D18058}" dt="2022-09-29T10:14:39.740" v="4780" actId="478"/>
          <ac:spMkLst>
            <pc:docMk/>
            <pc:sldMk cId="2249856794" sldId="2134805555"/>
            <ac:spMk id="13" creationId="{594E8DEC-6C41-A64F-A8E5-4EBA5415C873}"/>
          </ac:spMkLst>
        </pc:spChg>
        <pc:spChg chg="add mod">
          <ac:chgData name="Robert Rakowitz" userId="942efd4852e58cba" providerId="LiveId" clId="{923C876C-1817-554C-B540-3B1C81D18058}" dt="2022-09-29T10:21:17.013" v="4964" actId="13822"/>
          <ac:spMkLst>
            <pc:docMk/>
            <pc:sldMk cId="2249856794" sldId="2134805555"/>
            <ac:spMk id="14" creationId="{6A869623-F5A0-79CC-ACD7-3050F464BE46}"/>
          </ac:spMkLst>
        </pc:spChg>
        <pc:spChg chg="del">
          <ac:chgData name="Robert Rakowitz" userId="942efd4852e58cba" providerId="LiveId" clId="{923C876C-1817-554C-B540-3B1C81D18058}" dt="2022-09-29T10:14:39.740" v="4780" actId="478"/>
          <ac:spMkLst>
            <pc:docMk/>
            <pc:sldMk cId="2249856794" sldId="2134805555"/>
            <ac:spMk id="15" creationId="{DDB92A60-465A-9141-9AA1-F831FE583841}"/>
          </ac:spMkLst>
        </pc:spChg>
        <pc:spChg chg="add mod">
          <ac:chgData name="Robert Rakowitz" userId="942efd4852e58cba" providerId="LiveId" clId="{923C876C-1817-554C-B540-3B1C81D18058}" dt="2022-09-29T10:21:17.013" v="4964" actId="13822"/>
          <ac:spMkLst>
            <pc:docMk/>
            <pc:sldMk cId="2249856794" sldId="2134805555"/>
            <ac:spMk id="17" creationId="{9965D877-0E50-121E-48A9-2DBE671ED8DC}"/>
          </ac:spMkLst>
        </pc:spChg>
        <pc:grpChg chg="add mod">
          <ac:chgData name="Robert Rakowitz" userId="942efd4852e58cba" providerId="LiveId" clId="{923C876C-1817-554C-B540-3B1C81D18058}" dt="2022-09-29T10:20:54.736" v="4961" actId="1076"/>
          <ac:grpSpMkLst>
            <pc:docMk/>
            <pc:sldMk cId="2249856794" sldId="2134805555"/>
            <ac:grpSpMk id="18" creationId="{53610CC1-BC97-0351-2FC2-1C23739F8095}"/>
          </ac:grpSpMkLst>
        </pc:grpChg>
      </pc:sldChg>
      <pc:sldChg chg="addSp delSp modSp new mod modClrScheme chgLayout">
        <pc:chgData name="Robert Rakowitz" userId="942efd4852e58cba" providerId="LiveId" clId="{923C876C-1817-554C-B540-3B1C81D18058}" dt="2022-09-29T10:30:12.959" v="5889" actId="20577"/>
        <pc:sldMkLst>
          <pc:docMk/>
          <pc:sldMk cId="856394761" sldId="2134805556"/>
        </pc:sldMkLst>
        <pc:spChg chg="del">
          <ac:chgData name="Robert Rakowitz" userId="942efd4852e58cba" providerId="LiveId" clId="{923C876C-1817-554C-B540-3B1C81D18058}" dt="2022-09-29T10:26:36.791" v="5483" actId="700"/>
          <ac:spMkLst>
            <pc:docMk/>
            <pc:sldMk cId="856394761" sldId="2134805556"/>
            <ac:spMk id="2" creationId="{4801E692-9171-88E5-9843-21580E593599}"/>
          </ac:spMkLst>
        </pc:spChg>
        <pc:spChg chg="del mod ord">
          <ac:chgData name="Robert Rakowitz" userId="942efd4852e58cba" providerId="LiveId" clId="{923C876C-1817-554C-B540-3B1C81D18058}" dt="2022-09-29T10:26:36.791" v="5483" actId="700"/>
          <ac:spMkLst>
            <pc:docMk/>
            <pc:sldMk cId="856394761" sldId="2134805556"/>
            <ac:spMk id="3" creationId="{4283EF50-F59F-38C7-2F7B-32F59476E943}"/>
          </ac:spMkLst>
        </pc:spChg>
        <pc:spChg chg="add del mod ord">
          <ac:chgData name="Robert Rakowitz" userId="942efd4852e58cba" providerId="LiveId" clId="{923C876C-1817-554C-B540-3B1C81D18058}" dt="2022-09-29T10:27:07.697" v="5581" actId="478"/>
          <ac:spMkLst>
            <pc:docMk/>
            <pc:sldMk cId="856394761" sldId="2134805556"/>
            <ac:spMk id="4" creationId="{681416C7-0D49-133E-DCAA-4D706F647E80}"/>
          </ac:spMkLst>
        </pc:spChg>
        <pc:spChg chg="add mod ord">
          <ac:chgData name="Robert Rakowitz" userId="942efd4852e58cba" providerId="LiveId" clId="{923C876C-1817-554C-B540-3B1C81D18058}" dt="2022-09-29T10:27:27.080" v="5584" actId="20577"/>
          <ac:spMkLst>
            <pc:docMk/>
            <pc:sldMk cId="856394761" sldId="2134805556"/>
            <ac:spMk id="5" creationId="{2340F09D-F2C2-382C-C23F-07C561AB08D2}"/>
          </ac:spMkLst>
        </pc:spChg>
        <pc:spChg chg="add del mod">
          <ac:chgData name="Robert Rakowitz" userId="942efd4852e58cba" providerId="LiveId" clId="{923C876C-1817-554C-B540-3B1C81D18058}" dt="2022-09-29T10:27:09.237" v="5582" actId="478"/>
          <ac:spMkLst>
            <pc:docMk/>
            <pc:sldMk cId="856394761" sldId="2134805556"/>
            <ac:spMk id="7" creationId="{A9C60CEF-D8B3-19CB-52D6-5A1EFC5B0391}"/>
          </ac:spMkLst>
        </pc:spChg>
        <pc:spChg chg="add mod">
          <ac:chgData name="Robert Rakowitz" userId="942efd4852e58cba" providerId="LiveId" clId="{923C876C-1817-554C-B540-3B1C81D18058}" dt="2022-09-29T10:27:49.013" v="5664" actId="20577"/>
          <ac:spMkLst>
            <pc:docMk/>
            <pc:sldMk cId="856394761" sldId="2134805556"/>
            <ac:spMk id="8" creationId="{6953BF6D-9C10-6928-D265-53070EB9231C}"/>
          </ac:spMkLst>
        </pc:spChg>
        <pc:spChg chg="add mod">
          <ac:chgData name="Robert Rakowitz" userId="942efd4852e58cba" providerId="LiveId" clId="{923C876C-1817-554C-B540-3B1C81D18058}" dt="2022-09-29T10:27:40.923" v="5637" actId="20577"/>
          <ac:spMkLst>
            <pc:docMk/>
            <pc:sldMk cId="856394761" sldId="2134805556"/>
            <ac:spMk id="9" creationId="{04CBD1C0-7827-16E5-C14E-9C34C384409B}"/>
          </ac:spMkLst>
        </pc:spChg>
        <pc:spChg chg="add mod">
          <ac:chgData name="Robert Rakowitz" userId="942efd4852e58cba" providerId="LiveId" clId="{923C876C-1817-554C-B540-3B1C81D18058}" dt="2022-09-29T10:29:35.363" v="5787" actId="20577"/>
          <ac:spMkLst>
            <pc:docMk/>
            <pc:sldMk cId="856394761" sldId="2134805556"/>
            <ac:spMk id="12" creationId="{0B6F957F-4A3F-F016-28FD-EF33EA094788}"/>
          </ac:spMkLst>
        </pc:spChg>
        <pc:spChg chg="add mod">
          <ac:chgData name="Robert Rakowitz" userId="942efd4852e58cba" providerId="LiveId" clId="{923C876C-1817-554C-B540-3B1C81D18058}" dt="2022-09-29T10:30:12.959" v="5889" actId="20577"/>
          <ac:spMkLst>
            <pc:docMk/>
            <pc:sldMk cId="856394761" sldId="2134805556"/>
            <ac:spMk id="13" creationId="{5989204E-6990-5611-200B-8BEAE17CABB7}"/>
          </ac:spMkLst>
        </pc:spChg>
        <pc:graphicFrameChg chg="add del mod">
          <ac:chgData name="Robert Rakowitz" userId="942efd4852e58cba" providerId="LiveId" clId="{923C876C-1817-554C-B540-3B1C81D18058}" dt="2022-09-29T10:28:07.949" v="5667"/>
          <ac:graphicFrameMkLst>
            <pc:docMk/>
            <pc:sldMk cId="856394761" sldId="2134805556"/>
            <ac:graphicFrameMk id="10" creationId="{E2DCEA82-2ED7-998C-261D-10FBA7E988F4}"/>
          </ac:graphicFrameMkLst>
        </pc:graphicFrameChg>
        <pc:picChg chg="add mod">
          <ac:chgData name="Robert Rakowitz" userId="942efd4852e58cba" providerId="LiveId" clId="{923C876C-1817-554C-B540-3B1C81D18058}" dt="2022-09-29T10:28:30.804" v="5672" actId="1076"/>
          <ac:picMkLst>
            <pc:docMk/>
            <pc:sldMk cId="856394761" sldId="2134805556"/>
            <ac:picMk id="11" creationId="{F29BDB13-743A-3222-9EA3-BA6274F870A2}"/>
          </ac:picMkLst>
        </pc:picChg>
      </pc:sldChg>
      <pc:sldChg chg="modSp add mod">
        <pc:chgData name="Robert Rakowitz" userId="942efd4852e58cba" providerId="LiveId" clId="{923C876C-1817-554C-B540-3B1C81D18058}" dt="2022-09-29T10:30:45.470" v="5944" actId="20577"/>
        <pc:sldMkLst>
          <pc:docMk/>
          <pc:sldMk cId="3838059696" sldId="2134805557"/>
        </pc:sldMkLst>
        <pc:spChg chg="mod">
          <ac:chgData name="Robert Rakowitz" userId="942efd4852e58cba" providerId="LiveId" clId="{923C876C-1817-554C-B540-3B1C81D18058}" dt="2022-09-29T10:30:45.470" v="5944" actId="20577"/>
          <ac:spMkLst>
            <pc:docMk/>
            <pc:sldMk cId="3838059696" sldId="2134805557"/>
            <ac:spMk id="2" creationId="{869CFCF2-2844-A649-A459-A4B5F699132F}"/>
          </ac:spMkLst>
        </pc:spChg>
      </pc:sldChg>
      <pc:sldChg chg="addSp delSp modSp new mod modClrScheme chgLayout">
        <pc:chgData name="Robert Rakowitz" userId="942efd4852e58cba" providerId="LiveId" clId="{923C876C-1817-554C-B540-3B1C81D18058}" dt="2022-09-29T11:28:14.984" v="6924" actId="404"/>
        <pc:sldMkLst>
          <pc:docMk/>
          <pc:sldMk cId="912465227" sldId="2134805558"/>
        </pc:sldMkLst>
        <pc:spChg chg="del">
          <ac:chgData name="Robert Rakowitz" userId="942efd4852e58cba" providerId="LiveId" clId="{923C876C-1817-554C-B540-3B1C81D18058}" dt="2022-09-29T11:20:49.828" v="5946" actId="700"/>
          <ac:spMkLst>
            <pc:docMk/>
            <pc:sldMk cId="912465227" sldId="2134805558"/>
            <ac:spMk id="2" creationId="{936FDF7F-F5BE-AD9C-0E06-81C62EE14797}"/>
          </ac:spMkLst>
        </pc:spChg>
        <pc:spChg chg="del mod ord">
          <ac:chgData name="Robert Rakowitz" userId="942efd4852e58cba" providerId="LiveId" clId="{923C876C-1817-554C-B540-3B1C81D18058}" dt="2022-09-29T11:20:49.828" v="5946" actId="700"/>
          <ac:spMkLst>
            <pc:docMk/>
            <pc:sldMk cId="912465227" sldId="2134805558"/>
            <ac:spMk id="3" creationId="{D43BF1C7-7A66-9643-E06D-0BD2F73B5C42}"/>
          </ac:spMkLst>
        </pc:spChg>
        <pc:spChg chg="add mod ord">
          <ac:chgData name="Robert Rakowitz" userId="942efd4852e58cba" providerId="LiveId" clId="{923C876C-1817-554C-B540-3B1C81D18058}" dt="2022-09-29T11:24:51.097" v="6669" actId="27636"/>
          <ac:spMkLst>
            <pc:docMk/>
            <pc:sldMk cId="912465227" sldId="2134805558"/>
            <ac:spMk id="4" creationId="{5000EEEB-1CEF-887D-C17E-F628B5A98AE8}"/>
          </ac:spMkLst>
        </pc:spChg>
        <pc:spChg chg="add mod ord">
          <ac:chgData name="Robert Rakowitz" userId="942efd4852e58cba" providerId="LiveId" clId="{923C876C-1817-554C-B540-3B1C81D18058}" dt="2022-09-29T11:21:10.569" v="6011" actId="20577"/>
          <ac:spMkLst>
            <pc:docMk/>
            <pc:sldMk cId="912465227" sldId="2134805558"/>
            <ac:spMk id="5" creationId="{D4B2CEB9-75E8-7C75-7429-0A2D442CA997}"/>
          </ac:spMkLst>
        </pc:spChg>
        <pc:graphicFrameChg chg="add mod modGraphic">
          <ac:chgData name="Robert Rakowitz" userId="942efd4852e58cba" providerId="LiveId" clId="{923C876C-1817-554C-B540-3B1C81D18058}" dt="2022-09-29T11:28:14.984" v="6924" actId="404"/>
          <ac:graphicFrameMkLst>
            <pc:docMk/>
            <pc:sldMk cId="912465227" sldId="2134805558"/>
            <ac:graphicFrameMk id="6" creationId="{9190D6EB-98B9-0DB4-453C-940381691324}"/>
          </ac:graphicFrameMkLst>
        </pc:graphicFrameChg>
      </pc:sldChg>
      <pc:sldMasterChg chg="delSldLayout">
        <pc:chgData name="Robert Rakowitz" userId="942efd4852e58cba" providerId="LiveId" clId="{923C876C-1817-554C-B540-3B1C81D18058}" dt="2022-09-29T10:30:27.682" v="5891" actId="2696"/>
        <pc:sldMasterMkLst>
          <pc:docMk/>
          <pc:sldMasterMk cId="1504770500" sldId="2147483660"/>
        </pc:sldMasterMkLst>
        <pc:sldLayoutChg chg="del">
          <pc:chgData name="Robert Rakowitz" userId="942efd4852e58cba" providerId="LiveId" clId="{923C876C-1817-554C-B540-3B1C81D18058}" dt="2022-09-29T10:30:27.682" v="5891" actId="2696"/>
          <pc:sldLayoutMkLst>
            <pc:docMk/>
            <pc:sldMasterMk cId="1504770500" sldId="2147483660"/>
            <pc:sldLayoutMk cId="1824472296" sldId="214748370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Types</a:t>
            </a:r>
            <a:r>
              <a:rPr lang="en-US" baseline="0" dirty="0"/>
              <a:t> of Policies Addressing Misinformation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Content Policy</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7</c:v>
                </c:pt>
              </c:numCache>
            </c:numRef>
          </c:val>
          <c:extLst>
            <c:ext xmlns:c16="http://schemas.microsoft.com/office/drawing/2014/chart" uri="{C3380CC4-5D6E-409C-BE32-E72D297353CC}">
              <c16:uniqueId val="{00000000-084D-7F44-97A1-E3DF4D393DB3}"/>
            </c:ext>
          </c:extLst>
        </c:ser>
        <c:ser>
          <c:idx val="1"/>
          <c:order val="1"/>
          <c:tx>
            <c:strRef>
              <c:f>Sheet1!$C$1</c:f>
              <c:strCache>
                <c:ptCount val="1"/>
                <c:pt idx="0">
                  <c:v>Ads Policy</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6</c:v>
                </c:pt>
              </c:numCache>
            </c:numRef>
          </c:val>
          <c:extLst>
            <c:ext xmlns:c16="http://schemas.microsoft.com/office/drawing/2014/chart" uri="{C3380CC4-5D6E-409C-BE32-E72D297353CC}">
              <c16:uniqueId val="{00000001-084D-7F44-97A1-E3DF4D393DB3}"/>
            </c:ext>
          </c:extLst>
        </c:ser>
        <c:dLbls>
          <c:showLegendKey val="0"/>
          <c:showVal val="0"/>
          <c:showCatName val="0"/>
          <c:showSerName val="0"/>
          <c:showPercent val="0"/>
          <c:showBubbleSize val="0"/>
        </c:dLbls>
        <c:gapWidth val="182"/>
        <c:axId val="1795196480"/>
        <c:axId val="1911043680"/>
      </c:barChart>
      <c:catAx>
        <c:axId val="1795196480"/>
        <c:scaling>
          <c:orientation val="minMax"/>
        </c:scaling>
        <c:delete val="1"/>
        <c:axPos val="l"/>
        <c:numFmt formatCode="General" sourceLinked="1"/>
        <c:majorTickMark val="none"/>
        <c:minorTickMark val="none"/>
        <c:tickLblPos val="nextTo"/>
        <c:crossAx val="1911043680"/>
        <c:crosses val="autoZero"/>
        <c:auto val="1"/>
        <c:lblAlgn val="ctr"/>
        <c:lblOffset val="100"/>
        <c:noMultiLvlLbl val="0"/>
      </c:catAx>
      <c:valAx>
        <c:axId val="1911043680"/>
        <c:scaling>
          <c:orientation val="minMax"/>
          <c:max val="7"/>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519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Models for Fact Checking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External Service</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3</c:v>
                </c:pt>
              </c:numCache>
            </c:numRef>
          </c:val>
          <c:extLst>
            <c:ext xmlns:c16="http://schemas.microsoft.com/office/drawing/2014/chart" uri="{C3380CC4-5D6E-409C-BE32-E72D297353CC}">
              <c16:uniqueId val="{00000000-113F-8B43-96BA-3ADB7CD80A8D}"/>
            </c:ext>
          </c:extLst>
        </c:ser>
        <c:ser>
          <c:idx val="1"/>
          <c:order val="1"/>
          <c:tx>
            <c:strRef>
              <c:f>Sheet1!$C$1</c:f>
              <c:strCache>
                <c:ptCount val="1"/>
                <c:pt idx="0">
                  <c:v>Internal Service</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1</c:v>
                </c:pt>
              </c:numCache>
            </c:numRef>
          </c:val>
          <c:extLst>
            <c:ext xmlns:c16="http://schemas.microsoft.com/office/drawing/2014/chart" uri="{C3380CC4-5D6E-409C-BE32-E72D297353CC}">
              <c16:uniqueId val="{00000001-113F-8B43-96BA-3ADB7CD80A8D}"/>
            </c:ext>
          </c:extLst>
        </c:ser>
        <c:dLbls>
          <c:showLegendKey val="0"/>
          <c:showVal val="0"/>
          <c:showCatName val="0"/>
          <c:showSerName val="0"/>
          <c:showPercent val="0"/>
          <c:showBubbleSize val="0"/>
        </c:dLbls>
        <c:gapWidth val="182"/>
        <c:overlap val="100"/>
        <c:axId val="1795196480"/>
        <c:axId val="1911043680"/>
      </c:barChart>
      <c:catAx>
        <c:axId val="1795196480"/>
        <c:scaling>
          <c:orientation val="minMax"/>
        </c:scaling>
        <c:delete val="1"/>
        <c:axPos val="l"/>
        <c:numFmt formatCode="General" sourceLinked="1"/>
        <c:majorTickMark val="none"/>
        <c:minorTickMark val="none"/>
        <c:tickLblPos val="nextTo"/>
        <c:crossAx val="1911043680"/>
        <c:crosses val="autoZero"/>
        <c:auto val="1"/>
        <c:lblAlgn val="ctr"/>
        <c:lblOffset val="100"/>
        <c:noMultiLvlLbl val="0"/>
      </c:catAx>
      <c:valAx>
        <c:axId val="1911043680"/>
        <c:scaling>
          <c:orientation val="minMax"/>
          <c:max val="7"/>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519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B0664-7D6B-9D4C-85F4-869B38F73C8E}"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DB1005DD-F666-8C40-9384-393A9B1C4F2D}">
      <dgm:prSet phldrT="[Text]" custT="1"/>
      <dgm:spPr/>
      <dgm:t>
        <a:bodyPr/>
        <a:lstStyle/>
        <a:p>
          <a:pPr rtl="0"/>
          <a:r>
            <a:rPr lang="en-US" sz="1800" dirty="0"/>
            <a:t>COLLECTION </a:t>
          </a:r>
          <a:r>
            <a:rPr lang="en-US" sz="1200" dirty="0"/>
            <a:t>[TO OCT 4]</a:t>
          </a:r>
          <a:endParaRPr lang="en-US" sz="1800" dirty="0"/>
        </a:p>
      </dgm:t>
    </dgm:pt>
    <dgm:pt modelId="{0C96D976-1903-F44E-8905-E3454A8F3693}" type="parTrans" cxnId="{009429EC-4212-AB4E-905F-46DF26E42523}">
      <dgm:prSet/>
      <dgm:spPr/>
      <dgm:t>
        <a:bodyPr/>
        <a:lstStyle/>
        <a:p>
          <a:endParaRPr lang="en-US"/>
        </a:p>
      </dgm:t>
    </dgm:pt>
    <dgm:pt modelId="{D5C1E323-BF84-7B4C-A54C-10DF2CF722E3}" type="sibTrans" cxnId="{009429EC-4212-AB4E-905F-46DF26E42523}">
      <dgm:prSet/>
      <dgm:spPr/>
      <dgm:t>
        <a:bodyPr/>
        <a:lstStyle/>
        <a:p>
          <a:endParaRPr lang="en-US"/>
        </a:p>
      </dgm:t>
    </dgm:pt>
    <dgm:pt modelId="{AB63D0D9-060C-CF40-95F1-73A217DE45DC}">
      <dgm:prSet phldrT="[Text]"/>
      <dgm:spPr/>
      <dgm:t>
        <a:bodyPr/>
        <a:lstStyle/>
        <a:p>
          <a:r>
            <a:rPr lang="en-US" dirty="0"/>
            <a:t>Platform Data</a:t>
          </a:r>
        </a:p>
      </dgm:t>
    </dgm:pt>
    <dgm:pt modelId="{3BB927C5-4428-C440-8576-F2750F5648BF}" type="parTrans" cxnId="{455F1963-CE0C-094D-B2BA-10E39359DCA0}">
      <dgm:prSet/>
      <dgm:spPr/>
      <dgm:t>
        <a:bodyPr/>
        <a:lstStyle/>
        <a:p>
          <a:endParaRPr lang="en-US"/>
        </a:p>
      </dgm:t>
    </dgm:pt>
    <dgm:pt modelId="{73616371-E257-EA45-9AEE-6CEF9A0CEBEC}" type="sibTrans" cxnId="{455F1963-CE0C-094D-B2BA-10E39359DCA0}">
      <dgm:prSet/>
      <dgm:spPr/>
      <dgm:t>
        <a:bodyPr/>
        <a:lstStyle/>
        <a:p>
          <a:endParaRPr lang="en-US"/>
        </a:p>
      </dgm:t>
    </dgm:pt>
    <dgm:pt modelId="{36047B3D-07E1-AB4D-8B29-832B51EBDE1E}">
      <dgm:prSet phldrT="[Text]"/>
      <dgm:spPr/>
      <dgm:t>
        <a:bodyPr/>
        <a:lstStyle/>
        <a:p>
          <a:r>
            <a:rPr lang="en-US" dirty="0"/>
            <a:t>Platform Insights</a:t>
          </a:r>
        </a:p>
      </dgm:t>
    </dgm:pt>
    <dgm:pt modelId="{25259BAA-0EF7-D247-92EC-AD2744C5B52E}" type="parTrans" cxnId="{339186B7-4916-9D4D-8205-550FE024EA83}">
      <dgm:prSet/>
      <dgm:spPr/>
      <dgm:t>
        <a:bodyPr/>
        <a:lstStyle/>
        <a:p>
          <a:endParaRPr lang="en-US"/>
        </a:p>
      </dgm:t>
    </dgm:pt>
    <dgm:pt modelId="{AFA5F401-B4AC-B146-AF0E-331C6403AD83}" type="sibTrans" cxnId="{339186B7-4916-9D4D-8205-550FE024EA83}">
      <dgm:prSet/>
      <dgm:spPr/>
      <dgm:t>
        <a:bodyPr/>
        <a:lstStyle/>
        <a:p>
          <a:endParaRPr lang="en-US"/>
        </a:p>
      </dgm:t>
    </dgm:pt>
    <dgm:pt modelId="{67190E76-7AFD-8848-9E85-2DDB4B626AC5}">
      <dgm:prSet phldrT="[Text]" custT="1"/>
      <dgm:spPr/>
      <dgm:t>
        <a:bodyPr/>
        <a:lstStyle/>
        <a:p>
          <a:r>
            <a:rPr lang="en-US" sz="1800" dirty="0"/>
            <a:t>SYNTHESIS </a:t>
          </a:r>
          <a:r>
            <a:rPr lang="en-US" sz="1200" dirty="0"/>
            <a:t>[TO OCT 20]</a:t>
          </a:r>
          <a:endParaRPr lang="en-US" sz="1800" dirty="0"/>
        </a:p>
      </dgm:t>
    </dgm:pt>
    <dgm:pt modelId="{D58F2E19-A165-1142-AB52-FA315A736538}" type="parTrans" cxnId="{51DD866E-70E4-DD43-A209-CB179FAB2835}">
      <dgm:prSet/>
      <dgm:spPr/>
      <dgm:t>
        <a:bodyPr/>
        <a:lstStyle/>
        <a:p>
          <a:endParaRPr lang="en-US"/>
        </a:p>
      </dgm:t>
    </dgm:pt>
    <dgm:pt modelId="{427D8C0B-51F1-E74C-892F-2B9ACC451893}" type="sibTrans" cxnId="{51DD866E-70E4-DD43-A209-CB179FAB2835}">
      <dgm:prSet/>
      <dgm:spPr/>
      <dgm:t>
        <a:bodyPr/>
        <a:lstStyle/>
        <a:p>
          <a:endParaRPr lang="en-US"/>
        </a:p>
      </dgm:t>
    </dgm:pt>
    <dgm:pt modelId="{B3A8629F-EE8C-0D44-93A1-A658C2B1271E}">
      <dgm:prSet phldrT="[Text]"/>
      <dgm:spPr/>
      <dgm:t>
        <a:bodyPr/>
        <a:lstStyle/>
        <a:p>
          <a:r>
            <a:rPr lang="en-US" dirty="0"/>
            <a:t>Macro data trends</a:t>
          </a:r>
        </a:p>
      </dgm:t>
    </dgm:pt>
    <dgm:pt modelId="{BA2C7696-BB91-0A4F-B919-504BDAF1A914}" type="parTrans" cxnId="{D4484A98-63F9-FB4B-BE00-5C4B7E27FFC2}">
      <dgm:prSet/>
      <dgm:spPr/>
      <dgm:t>
        <a:bodyPr/>
        <a:lstStyle/>
        <a:p>
          <a:endParaRPr lang="en-US"/>
        </a:p>
      </dgm:t>
    </dgm:pt>
    <dgm:pt modelId="{391FCF04-EF33-A04E-856D-DDAA6952F6BA}" type="sibTrans" cxnId="{D4484A98-63F9-FB4B-BE00-5C4B7E27FFC2}">
      <dgm:prSet/>
      <dgm:spPr/>
      <dgm:t>
        <a:bodyPr/>
        <a:lstStyle/>
        <a:p>
          <a:endParaRPr lang="en-US"/>
        </a:p>
      </dgm:t>
    </dgm:pt>
    <dgm:pt modelId="{92153531-217D-F043-A3A2-8ED5D096CB44}">
      <dgm:prSet phldrT="[Text]"/>
      <dgm:spPr/>
      <dgm:t>
        <a:bodyPr/>
        <a:lstStyle/>
        <a:p>
          <a:r>
            <a:rPr lang="en-US" dirty="0"/>
            <a:t>Implications</a:t>
          </a:r>
        </a:p>
      </dgm:t>
    </dgm:pt>
    <dgm:pt modelId="{710ABD62-E3CA-A84C-82FE-18B7677400E3}" type="parTrans" cxnId="{93F27156-941D-444A-B7C5-8FF6BA90CAF9}">
      <dgm:prSet/>
      <dgm:spPr/>
      <dgm:t>
        <a:bodyPr/>
        <a:lstStyle/>
        <a:p>
          <a:endParaRPr lang="en-US"/>
        </a:p>
      </dgm:t>
    </dgm:pt>
    <dgm:pt modelId="{9476B31A-78AF-AE4E-81CA-5D7A7D3E9285}" type="sibTrans" cxnId="{93F27156-941D-444A-B7C5-8FF6BA90CAF9}">
      <dgm:prSet/>
      <dgm:spPr/>
      <dgm:t>
        <a:bodyPr/>
        <a:lstStyle/>
        <a:p>
          <a:endParaRPr lang="en-US"/>
        </a:p>
      </dgm:t>
    </dgm:pt>
    <dgm:pt modelId="{7E0EBE9D-BFCC-A54F-B25F-10F194240479}">
      <dgm:prSet phldrT="[Text]" custT="1"/>
      <dgm:spPr/>
      <dgm:t>
        <a:bodyPr/>
        <a:lstStyle/>
        <a:p>
          <a:r>
            <a:rPr lang="en-US" sz="1800" dirty="0"/>
            <a:t>ROLL-OUT </a:t>
          </a:r>
          <a:r>
            <a:rPr lang="en-US" sz="1200" dirty="0"/>
            <a:t>[EARLY NOV]</a:t>
          </a:r>
        </a:p>
      </dgm:t>
    </dgm:pt>
    <dgm:pt modelId="{E08AD922-AD14-C045-86AD-89A158C6A730}" type="parTrans" cxnId="{4E18CBB3-8D0F-7A4D-BFA4-EED15F312C44}">
      <dgm:prSet/>
      <dgm:spPr/>
      <dgm:t>
        <a:bodyPr/>
        <a:lstStyle/>
        <a:p>
          <a:endParaRPr lang="en-US"/>
        </a:p>
      </dgm:t>
    </dgm:pt>
    <dgm:pt modelId="{9297EC88-BC54-AB4A-846C-D8AFFF54AC92}" type="sibTrans" cxnId="{4E18CBB3-8D0F-7A4D-BFA4-EED15F312C44}">
      <dgm:prSet/>
      <dgm:spPr/>
      <dgm:t>
        <a:bodyPr/>
        <a:lstStyle/>
        <a:p>
          <a:endParaRPr lang="en-US"/>
        </a:p>
      </dgm:t>
    </dgm:pt>
    <dgm:pt modelId="{08562287-F6BD-4D49-AE9B-EBBB7F87B519}">
      <dgm:prSet phldrT="[Text]"/>
      <dgm:spPr/>
      <dgm:t>
        <a:bodyPr/>
        <a:lstStyle/>
        <a:p>
          <a:r>
            <a:rPr lang="en-US" dirty="0"/>
            <a:t>Community Share-out</a:t>
          </a:r>
        </a:p>
      </dgm:t>
    </dgm:pt>
    <dgm:pt modelId="{FE67B048-4EC7-354A-AD3B-9C96BBEE56B2}" type="parTrans" cxnId="{B6C9A28B-95D7-A347-8C7F-4254BEF8D1A1}">
      <dgm:prSet/>
      <dgm:spPr/>
      <dgm:t>
        <a:bodyPr/>
        <a:lstStyle/>
        <a:p>
          <a:endParaRPr lang="en-US"/>
        </a:p>
      </dgm:t>
    </dgm:pt>
    <dgm:pt modelId="{1DBA7E42-7ECC-AF4B-9571-8F4EAE5946D5}" type="sibTrans" cxnId="{B6C9A28B-95D7-A347-8C7F-4254BEF8D1A1}">
      <dgm:prSet/>
      <dgm:spPr/>
      <dgm:t>
        <a:bodyPr/>
        <a:lstStyle/>
        <a:p>
          <a:endParaRPr lang="en-US"/>
        </a:p>
      </dgm:t>
    </dgm:pt>
    <dgm:pt modelId="{A2211E28-BB09-3F4E-B5DD-80654125B582}">
      <dgm:prSet phldrT="[Text]"/>
      <dgm:spPr/>
      <dgm:t>
        <a:bodyPr/>
        <a:lstStyle/>
        <a:p>
          <a:r>
            <a:rPr lang="en-US" dirty="0"/>
            <a:t>Public comms</a:t>
          </a:r>
        </a:p>
      </dgm:t>
    </dgm:pt>
    <dgm:pt modelId="{118EAE98-6600-1941-8831-453436F7CB3D}" type="parTrans" cxnId="{689FEF38-6934-6F43-B558-9E09DDACFAF3}">
      <dgm:prSet/>
      <dgm:spPr/>
      <dgm:t>
        <a:bodyPr/>
        <a:lstStyle/>
        <a:p>
          <a:endParaRPr lang="en-US"/>
        </a:p>
      </dgm:t>
    </dgm:pt>
    <dgm:pt modelId="{34BEFF4A-AAA7-E743-B2A5-EF093FEC076E}" type="sibTrans" cxnId="{689FEF38-6934-6F43-B558-9E09DDACFAF3}">
      <dgm:prSet/>
      <dgm:spPr/>
      <dgm:t>
        <a:bodyPr/>
        <a:lstStyle/>
        <a:p>
          <a:endParaRPr lang="en-US"/>
        </a:p>
      </dgm:t>
    </dgm:pt>
    <dgm:pt modelId="{62AACB7D-EF8F-1743-B0DF-3F224184C2F0}" type="pres">
      <dgm:prSet presAssocID="{260B0664-7D6B-9D4C-85F4-869B38F73C8E}" presName="Name0" presStyleCnt="0">
        <dgm:presLayoutVars>
          <dgm:dir/>
          <dgm:animLvl val="lvl"/>
          <dgm:resizeHandles val="exact"/>
        </dgm:presLayoutVars>
      </dgm:prSet>
      <dgm:spPr/>
    </dgm:pt>
    <dgm:pt modelId="{BE51A355-3140-FC44-9A40-DE2F2C75DC20}" type="pres">
      <dgm:prSet presAssocID="{7E0EBE9D-BFCC-A54F-B25F-10F194240479}" presName="boxAndChildren" presStyleCnt="0"/>
      <dgm:spPr/>
    </dgm:pt>
    <dgm:pt modelId="{FBE0E637-A319-A34D-A147-316B68301F1C}" type="pres">
      <dgm:prSet presAssocID="{7E0EBE9D-BFCC-A54F-B25F-10F194240479}" presName="parentTextBox" presStyleLbl="node1" presStyleIdx="0" presStyleCnt="3"/>
      <dgm:spPr/>
    </dgm:pt>
    <dgm:pt modelId="{A2C9B0A1-5ED7-9140-BDC7-F6FEBE88AA9B}" type="pres">
      <dgm:prSet presAssocID="{7E0EBE9D-BFCC-A54F-B25F-10F194240479}" presName="entireBox" presStyleLbl="node1" presStyleIdx="0" presStyleCnt="3"/>
      <dgm:spPr/>
    </dgm:pt>
    <dgm:pt modelId="{C4F8EBFB-5124-A74C-A77A-E7C71BA401CF}" type="pres">
      <dgm:prSet presAssocID="{7E0EBE9D-BFCC-A54F-B25F-10F194240479}" presName="descendantBox" presStyleCnt="0"/>
      <dgm:spPr/>
    </dgm:pt>
    <dgm:pt modelId="{BDF859F2-DF40-D442-A4C7-F75B001889C8}" type="pres">
      <dgm:prSet presAssocID="{08562287-F6BD-4D49-AE9B-EBBB7F87B519}" presName="childTextBox" presStyleLbl="fgAccFollowNode1" presStyleIdx="0" presStyleCnt="6">
        <dgm:presLayoutVars>
          <dgm:bulletEnabled val="1"/>
        </dgm:presLayoutVars>
      </dgm:prSet>
      <dgm:spPr/>
    </dgm:pt>
    <dgm:pt modelId="{664E0A0F-6F79-4E43-BC9C-E4FBF6092C97}" type="pres">
      <dgm:prSet presAssocID="{A2211E28-BB09-3F4E-B5DD-80654125B582}" presName="childTextBox" presStyleLbl="fgAccFollowNode1" presStyleIdx="1" presStyleCnt="6">
        <dgm:presLayoutVars>
          <dgm:bulletEnabled val="1"/>
        </dgm:presLayoutVars>
      </dgm:prSet>
      <dgm:spPr/>
    </dgm:pt>
    <dgm:pt modelId="{B4EEBC3B-4892-DC44-B603-A33CEB3A6346}" type="pres">
      <dgm:prSet presAssocID="{427D8C0B-51F1-E74C-892F-2B9ACC451893}" presName="sp" presStyleCnt="0"/>
      <dgm:spPr/>
    </dgm:pt>
    <dgm:pt modelId="{BD85E5EF-C035-E946-A1EB-A09513767983}" type="pres">
      <dgm:prSet presAssocID="{67190E76-7AFD-8848-9E85-2DDB4B626AC5}" presName="arrowAndChildren" presStyleCnt="0"/>
      <dgm:spPr/>
    </dgm:pt>
    <dgm:pt modelId="{1551FC61-4156-424A-B032-FF73E244B525}" type="pres">
      <dgm:prSet presAssocID="{67190E76-7AFD-8848-9E85-2DDB4B626AC5}" presName="parentTextArrow" presStyleLbl="node1" presStyleIdx="0" presStyleCnt="3"/>
      <dgm:spPr/>
    </dgm:pt>
    <dgm:pt modelId="{9A98A14F-EB15-A64A-8853-44C0C47ECB85}" type="pres">
      <dgm:prSet presAssocID="{67190E76-7AFD-8848-9E85-2DDB4B626AC5}" presName="arrow" presStyleLbl="node1" presStyleIdx="1" presStyleCnt="3"/>
      <dgm:spPr/>
    </dgm:pt>
    <dgm:pt modelId="{14A55B88-850D-0D4F-9397-E68AF19E4E9B}" type="pres">
      <dgm:prSet presAssocID="{67190E76-7AFD-8848-9E85-2DDB4B626AC5}" presName="descendantArrow" presStyleCnt="0"/>
      <dgm:spPr/>
    </dgm:pt>
    <dgm:pt modelId="{063D28DE-5189-0149-8158-C57734049B36}" type="pres">
      <dgm:prSet presAssocID="{B3A8629F-EE8C-0D44-93A1-A658C2B1271E}" presName="childTextArrow" presStyleLbl="fgAccFollowNode1" presStyleIdx="2" presStyleCnt="6">
        <dgm:presLayoutVars>
          <dgm:bulletEnabled val="1"/>
        </dgm:presLayoutVars>
      </dgm:prSet>
      <dgm:spPr/>
    </dgm:pt>
    <dgm:pt modelId="{EC9F493C-2A03-084A-852B-2F1E1B4C9149}" type="pres">
      <dgm:prSet presAssocID="{92153531-217D-F043-A3A2-8ED5D096CB44}" presName="childTextArrow" presStyleLbl="fgAccFollowNode1" presStyleIdx="3" presStyleCnt="6">
        <dgm:presLayoutVars>
          <dgm:bulletEnabled val="1"/>
        </dgm:presLayoutVars>
      </dgm:prSet>
      <dgm:spPr/>
    </dgm:pt>
    <dgm:pt modelId="{04A213E9-D0EC-7943-93D7-15C1A600C76C}" type="pres">
      <dgm:prSet presAssocID="{D5C1E323-BF84-7B4C-A54C-10DF2CF722E3}" presName="sp" presStyleCnt="0"/>
      <dgm:spPr/>
    </dgm:pt>
    <dgm:pt modelId="{9F574E17-80C1-0C40-A212-BED24E27173E}" type="pres">
      <dgm:prSet presAssocID="{DB1005DD-F666-8C40-9384-393A9B1C4F2D}" presName="arrowAndChildren" presStyleCnt="0"/>
      <dgm:spPr/>
    </dgm:pt>
    <dgm:pt modelId="{21102A88-FD1B-9947-9558-7E540527F02E}" type="pres">
      <dgm:prSet presAssocID="{DB1005DD-F666-8C40-9384-393A9B1C4F2D}" presName="parentTextArrow" presStyleLbl="node1" presStyleIdx="1" presStyleCnt="3"/>
      <dgm:spPr/>
    </dgm:pt>
    <dgm:pt modelId="{B5D40338-FE41-214D-B63F-40344C725222}" type="pres">
      <dgm:prSet presAssocID="{DB1005DD-F666-8C40-9384-393A9B1C4F2D}" presName="arrow" presStyleLbl="node1" presStyleIdx="2" presStyleCnt="3"/>
      <dgm:spPr/>
    </dgm:pt>
    <dgm:pt modelId="{686FA5CD-B649-C34E-8E7B-46DBE298DB7F}" type="pres">
      <dgm:prSet presAssocID="{DB1005DD-F666-8C40-9384-393A9B1C4F2D}" presName="descendantArrow" presStyleCnt="0"/>
      <dgm:spPr/>
    </dgm:pt>
    <dgm:pt modelId="{4C4A0E7D-FD8C-524F-A4C8-FA8625A6EC24}" type="pres">
      <dgm:prSet presAssocID="{AB63D0D9-060C-CF40-95F1-73A217DE45DC}" presName="childTextArrow" presStyleLbl="fgAccFollowNode1" presStyleIdx="4" presStyleCnt="6">
        <dgm:presLayoutVars>
          <dgm:bulletEnabled val="1"/>
        </dgm:presLayoutVars>
      </dgm:prSet>
      <dgm:spPr/>
    </dgm:pt>
    <dgm:pt modelId="{0659BB8A-D6CD-2C48-9466-CA5AC784430F}" type="pres">
      <dgm:prSet presAssocID="{36047B3D-07E1-AB4D-8B29-832B51EBDE1E}" presName="childTextArrow" presStyleLbl="fgAccFollowNode1" presStyleIdx="5" presStyleCnt="6">
        <dgm:presLayoutVars>
          <dgm:bulletEnabled val="1"/>
        </dgm:presLayoutVars>
      </dgm:prSet>
      <dgm:spPr/>
    </dgm:pt>
  </dgm:ptLst>
  <dgm:cxnLst>
    <dgm:cxn modelId="{2B7CAE01-D3B7-5E47-A6D5-B8C9E5AF4E14}" type="presOf" srcId="{92153531-217D-F043-A3A2-8ED5D096CB44}" destId="{EC9F493C-2A03-084A-852B-2F1E1B4C9149}" srcOrd="0" destOrd="0" presId="urn:microsoft.com/office/officeart/2005/8/layout/process4"/>
    <dgm:cxn modelId="{24CFF901-2F6B-2542-B46B-ADA077E69AFD}" type="presOf" srcId="{67190E76-7AFD-8848-9E85-2DDB4B626AC5}" destId="{9A98A14F-EB15-A64A-8853-44C0C47ECB85}" srcOrd="1" destOrd="0" presId="urn:microsoft.com/office/officeart/2005/8/layout/process4"/>
    <dgm:cxn modelId="{689FEF38-6934-6F43-B558-9E09DDACFAF3}" srcId="{7E0EBE9D-BFCC-A54F-B25F-10F194240479}" destId="{A2211E28-BB09-3F4E-B5DD-80654125B582}" srcOrd="1" destOrd="0" parTransId="{118EAE98-6600-1941-8831-453436F7CB3D}" sibTransId="{34BEFF4A-AAA7-E743-B2A5-EF093FEC076E}"/>
    <dgm:cxn modelId="{F0418E3B-F7EF-9142-9A85-98CF990D395E}" type="presOf" srcId="{B3A8629F-EE8C-0D44-93A1-A658C2B1271E}" destId="{063D28DE-5189-0149-8158-C57734049B36}" srcOrd="0" destOrd="0" presId="urn:microsoft.com/office/officeart/2005/8/layout/process4"/>
    <dgm:cxn modelId="{93F27156-941D-444A-B7C5-8FF6BA90CAF9}" srcId="{67190E76-7AFD-8848-9E85-2DDB4B626AC5}" destId="{92153531-217D-F043-A3A2-8ED5D096CB44}" srcOrd="1" destOrd="0" parTransId="{710ABD62-E3CA-A84C-82FE-18B7677400E3}" sibTransId="{9476B31A-78AF-AE4E-81CA-5D7A7D3E9285}"/>
    <dgm:cxn modelId="{6FD1E15D-AD59-3C4B-815E-4AC28BB2EF4B}" type="presOf" srcId="{7E0EBE9D-BFCC-A54F-B25F-10F194240479}" destId="{A2C9B0A1-5ED7-9140-BDC7-F6FEBE88AA9B}" srcOrd="1" destOrd="0" presId="urn:microsoft.com/office/officeart/2005/8/layout/process4"/>
    <dgm:cxn modelId="{455F1963-CE0C-094D-B2BA-10E39359DCA0}" srcId="{DB1005DD-F666-8C40-9384-393A9B1C4F2D}" destId="{AB63D0D9-060C-CF40-95F1-73A217DE45DC}" srcOrd="0" destOrd="0" parTransId="{3BB927C5-4428-C440-8576-F2750F5648BF}" sibTransId="{73616371-E257-EA45-9AEE-6CEF9A0CEBEC}"/>
    <dgm:cxn modelId="{51DD866E-70E4-DD43-A209-CB179FAB2835}" srcId="{260B0664-7D6B-9D4C-85F4-869B38F73C8E}" destId="{67190E76-7AFD-8848-9E85-2DDB4B626AC5}" srcOrd="1" destOrd="0" parTransId="{D58F2E19-A165-1142-AB52-FA315A736538}" sibTransId="{427D8C0B-51F1-E74C-892F-2B9ACC451893}"/>
    <dgm:cxn modelId="{B6C9A28B-95D7-A347-8C7F-4254BEF8D1A1}" srcId="{7E0EBE9D-BFCC-A54F-B25F-10F194240479}" destId="{08562287-F6BD-4D49-AE9B-EBBB7F87B519}" srcOrd="0" destOrd="0" parTransId="{FE67B048-4EC7-354A-AD3B-9C96BBEE56B2}" sibTransId="{1DBA7E42-7ECC-AF4B-9571-8F4EAE5946D5}"/>
    <dgm:cxn modelId="{D4484A98-63F9-FB4B-BE00-5C4B7E27FFC2}" srcId="{67190E76-7AFD-8848-9E85-2DDB4B626AC5}" destId="{B3A8629F-EE8C-0D44-93A1-A658C2B1271E}" srcOrd="0" destOrd="0" parTransId="{BA2C7696-BB91-0A4F-B919-504BDAF1A914}" sibTransId="{391FCF04-EF33-A04E-856D-DDAA6952F6BA}"/>
    <dgm:cxn modelId="{2C50EEAF-D54E-CD4B-BAB1-2A6299F38FCD}" type="presOf" srcId="{67190E76-7AFD-8848-9E85-2DDB4B626AC5}" destId="{1551FC61-4156-424A-B032-FF73E244B525}" srcOrd="0" destOrd="0" presId="urn:microsoft.com/office/officeart/2005/8/layout/process4"/>
    <dgm:cxn modelId="{4E18CBB3-8D0F-7A4D-BFA4-EED15F312C44}" srcId="{260B0664-7D6B-9D4C-85F4-869B38F73C8E}" destId="{7E0EBE9D-BFCC-A54F-B25F-10F194240479}" srcOrd="2" destOrd="0" parTransId="{E08AD922-AD14-C045-86AD-89A158C6A730}" sibTransId="{9297EC88-BC54-AB4A-846C-D8AFFF54AC92}"/>
    <dgm:cxn modelId="{7BE085B5-E8BC-8B4D-91EC-F1E50EE4265A}" type="presOf" srcId="{260B0664-7D6B-9D4C-85F4-869B38F73C8E}" destId="{62AACB7D-EF8F-1743-B0DF-3F224184C2F0}" srcOrd="0" destOrd="0" presId="urn:microsoft.com/office/officeart/2005/8/layout/process4"/>
    <dgm:cxn modelId="{339186B7-4916-9D4D-8205-550FE024EA83}" srcId="{DB1005DD-F666-8C40-9384-393A9B1C4F2D}" destId="{36047B3D-07E1-AB4D-8B29-832B51EBDE1E}" srcOrd="1" destOrd="0" parTransId="{25259BAA-0EF7-D247-92EC-AD2744C5B52E}" sibTransId="{AFA5F401-B4AC-B146-AF0E-331C6403AD83}"/>
    <dgm:cxn modelId="{48FD75BB-5243-6A44-A6D2-11DEB3666F9F}" type="presOf" srcId="{DB1005DD-F666-8C40-9384-393A9B1C4F2D}" destId="{B5D40338-FE41-214D-B63F-40344C725222}" srcOrd="1" destOrd="0" presId="urn:microsoft.com/office/officeart/2005/8/layout/process4"/>
    <dgm:cxn modelId="{51C511BC-AE34-9040-9C15-4847E256CA4F}" type="presOf" srcId="{36047B3D-07E1-AB4D-8B29-832B51EBDE1E}" destId="{0659BB8A-D6CD-2C48-9466-CA5AC784430F}" srcOrd="0" destOrd="0" presId="urn:microsoft.com/office/officeart/2005/8/layout/process4"/>
    <dgm:cxn modelId="{5DD51ABF-3594-DA48-AE7A-5D0185AC0A68}" type="presOf" srcId="{DB1005DD-F666-8C40-9384-393A9B1C4F2D}" destId="{21102A88-FD1B-9947-9558-7E540527F02E}" srcOrd="0" destOrd="0" presId="urn:microsoft.com/office/officeart/2005/8/layout/process4"/>
    <dgm:cxn modelId="{D43B25D1-519B-A54F-8327-7796131EAF1C}" type="presOf" srcId="{08562287-F6BD-4D49-AE9B-EBBB7F87B519}" destId="{BDF859F2-DF40-D442-A4C7-F75B001889C8}" srcOrd="0" destOrd="0" presId="urn:microsoft.com/office/officeart/2005/8/layout/process4"/>
    <dgm:cxn modelId="{78818DE2-2270-AA4B-9628-9E1372BF1459}" type="presOf" srcId="{AB63D0D9-060C-CF40-95F1-73A217DE45DC}" destId="{4C4A0E7D-FD8C-524F-A4C8-FA8625A6EC24}" srcOrd="0" destOrd="0" presId="urn:microsoft.com/office/officeart/2005/8/layout/process4"/>
    <dgm:cxn modelId="{009429EC-4212-AB4E-905F-46DF26E42523}" srcId="{260B0664-7D6B-9D4C-85F4-869B38F73C8E}" destId="{DB1005DD-F666-8C40-9384-393A9B1C4F2D}" srcOrd="0" destOrd="0" parTransId="{0C96D976-1903-F44E-8905-E3454A8F3693}" sibTransId="{D5C1E323-BF84-7B4C-A54C-10DF2CF722E3}"/>
    <dgm:cxn modelId="{6C2352FE-8B48-C547-8CD9-7E2AC2E49D7E}" type="presOf" srcId="{7E0EBE9D-BFCC-A54F-B25F-10F194240479}" destId="{FBE0E637-A319-A34D-A147-316B68301F1C}" srcOrd="0" destOrd="0" presId="urn:microsoft.com/office/officeart/2005/8/layout/process4"/>
    <dgm:cxn modelId="{C73AC9FF-5CE3-DF43-986A-71EED416B26F}" type="presOf" srcId="{A2211E28-BB09-3F4E-B5DD-80654125B582}" destId="{664E0A0F-6F79-4E43-BC9C-E4FBF6092C97}" srcOrd="0" destOrd="0" presId="urn:microsoft.com/office/officeart/2005/8/layout/process4"/>
    <dgm:cxn modelId="{611DBAEB-79B5-9C4F-A096-4FB4CE9B286C}" type="presParOf" srcId="{62AACB7D-EF8F-1743-B0DF-3F224184C2F0}" destId="{BE51A355-3140-FC44-9A40-DE2F2C75DC20}" srcOrd="0" destOrd="0" presId="urn:microsoft.com/office/officeart/2005/8/layout/process4"/>
    <dgm:cxn modelId="{16F85BE6-AC22-2148-924A-6E6ABAEA7089}" type="presParOf" srcId="{BE51A355-3140-FC44-9A40-DE2F2C75DC20}" destId="{FBE0E637-A319-A34D-A147-316B68301F1C}" srcOrd="0" destOrd="0" presId="urn:microsoft.com/office/officeart/2005/8/layout/process4"/>
    <dgm:cxn modelId="{1A377CF3-351F-794B-85CC-DB4D94AA193C}" type="presParOf" srcId="{BE51A355-3140-FC44-9A40-DE2F2C75DC20}" destId="{A2C9B0A1-5ED7-9140-BDC7-F6FEBE88AA9B}" srcOrd="1" destOrd="0" presId="urn:microsoft.com/office/officeart/2005/8/layout/process4"/>
    <dgm:cxn modelId="{449C6F98-B3F3-B549-B0BD-EDFBF2160F69}" type="presParOf" srcId="{BE51A355-3140-FC44-9A40-DE2F2C75DC20}" destId="{C4F8EBFB-5124-A74C-A77A-E7C71BA401CF}" srcOrd="2" destOrd="0" presId="urn:microsoft.com/office/officeart/2005/8/layout/process4"/>
    <dgm:cxn modelId="{05D02D9B-DB43-8E44-B70F-3C2E0429740B}" type="presParOf" srcId="{C4F8EBFB-5124-A74C-A77A-E7C71BA401CF}" destId="{BDF859F2-DF40-D442-A4C7-F75B001889C8}" srcOrd="0" destOrd="0" presId="urn:microsoft.com/office/officeart/2005/8/layout/process4"/>
    <dgm:cxn modelId="{1E1092EA-995F-8447-9680-9D6552CC6D44}" type="presParOf" srcId="{C4F8EBFB-5124-A74C-A77A-E7C71BA401CF}" destId="{664E0A0F-6F79-4E43-BC9C-E4FBF6092C97}" srcOrd="1" destOrd="0" presId="urn:microsoft.com/office/officeart/2005/8/layout/process4"/>
    <dgm:cxn modelId="{3F21B163-D485-F64B-B0AE-FAD468220F46}" type="presParOf" srcId="{62AACB7D-EF8F-1743-B0DF-3F224184C2F0}" destId="{B4EEBC3B-4892-DC44-B603-A33CEB3A6346}" srcOrd="1" destOrd="0" presId="urn:microsoft.com/office/officeart/2005/8/layout/process4"/>
    <dgm:cxn modelId="{61AC2D67-57AE-A140-8FD6-3245A87E6484}" type="presParOf" srcId="{62AACB7D-EF8F-1743-B0DF-3F224184C2F0}" destId="{BD85E5EF-C035-E946-A1EB-A09513767983}" srcOrd="2" destOrd="0" presId="urn:microsoft.com/office/officeart/2005/8/layout/process4"/>
    <dgm:cxn modelId="{83B97FF5-A28B-A24B-836F-A76DBCFA7068}" type="presParOf" srcId="{BD85E5EF-C035-E946-A1EB-A09513767983}" destId="{1551FC61-4156-424A-B032-FF73E244B525}" srcOrd="0" destOrd="0" presId="urn:microsoft.com/office/officeart/2005/8/layout/process4"/>
    <dgm:cxn modelId="{95718CF3-91C5-6344-A1F1-3DB3DF72F76E}" type="presParOf" srcId="{BD85E5EF-C035-E946-A1EB-A09513767983}" destId="{9A98A14F-EB15-A64A-8853-44C0C47ECB85}" srcOrd="1" destOrd="0" presId="urn:microsoft.com/office/officeart/2005/8/layout/process4"/>
    <dgm:cxn modelId="{BCE31649-75AF-8742-8300-FBAF81173E67}" type="presParOf" srcId="{BD85E5EF-C035-E946-A1EB-A09513767983}" destId="{14A55B88-850D-0D4F-9397-E68AF19E4E9B}" srcOrd="2" destOrd="0" presId="urn:microsoft.com/office/officeart/2005/8/layout/process4"/>
    <dgm:cxn modelId="{E74BA7C2-9C02-F84F-90C9-753A3F2F59ED}" type="presParOf" srcId="{14A55B88-850D-0D4F-9397-E68AF19E4E9B}" destId="{063D28DE-5189-0149-8158-C57734049B36}" srcOrd="0" destOrd="0" presId="urn:microsoft.com/office/officeart/2005/8/layout/process4"/>
    <dgm:cxn modelId="{582F6111-97B7-D240-A394-2A61BAA6FD0C}" type="presParOf" srcId="{14A55B88-850D-0D4F-9397-E68AF19E4E9B}" destId="{EC9F493C-2A03-084A-852B-2F1E1B4C9149}" srcOrd="1" destOrd="0" presId="urn:microsoft.com/office/officeart/2005/8/layout/process4"/>
    <dgm:cxn modelId="{D1048AEE-D6D1-4D43-B610-3144E95FD089}" type="presParOf" srcId="{62AACB7D-EF8F-1743-B0DF-3F224184C2F0}" destId="{04A213E9-D0EC-7943-93D7-15C1A600C76C}" srcOrd="3" destOrd="0" presId="urn:microsoft.com/office/officeart/2005/8/layout/process4"/>
    <dgm:cxn modelId="{6BF50837-1D37-EE4B-A6D1-774A76517C83}" type="presParOf" srcId="{62AACB7D-EF8F-1743-B0DF-3F224184C2F0}" destId="{9F574E17-80C1-0C40-A212-BED24E27173E}" srcOrd="4" destOrd="0" presId="urn:microsoft.com/office/officeart/2005/8/layout/process4"/>
    <dgm:cxn modelId="{AA1C53BF-FE1E-7F4A-A2E7-A2EC07C125B1}" type="presParOf" srcId="{9F574E17-80C1-0C40-A212-BED24E27173E}" destId="{21102A88-FD1B-9947-9558-7E540527F02E}" srcOrd="0" destOrd="0" presId="urn:microsoft.com/office/officeart/2005/8/layout/process4"/>
    <dgm:cxn modelId="{E0E7F863-9DB2-5D4F-B3FC-D432BB7D9B2D}" type="presParOf" srcId="{9F574E17-80C1-0C40-A212-BED24E27173E}" destId="{B5D40338-FE41-214D-B63F-40344C725222}" srcOrd="1" destOrd="0" presId="urn:microsoft.com/office/officeart/2005/8/layout/process4"/>
    <dgm:cxn modelId="{36E10366-23A8-E747-896C-01DD5A8939B2}" type="presParOf" srcId="{9F574E17-80C1-0C40-A212-BED24E27173E}" destId="{686FA5CD-B649-C34E-8E7B-46DBE298DB7F}" srcOrd="2" destOrd="0" presId="urn:microsoft.com/office/officeart/2005/8/layout/process4"/>
    <dgm:cxn modelId="{368ED7DA-E226-5E49-A086-ED766D425995}" type="presParOf" srcId="{686FA5CD-B649-C34E-8E7B-46DBE298DB7F}" destId="{4C4A0E7D-FD8C-524F-A4C8-FA8625A6EC24}" srcOrd="0" destOrd="0" presId="urn:microsoft.com/office/officeart/2005/8/layout/process4"/>
    <dgm:cxn modelId="{049B615E-6D41-5344-B0F2-CEFC6239A693}" type="presParOf" srcId="{686FA5CD-B649-C34E-8E7B-46DBE298DB7F}" destId="{0659BB8A-D6CD-2C48-9466-CA5AC784430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9B0A1-5ED7-9140-BDC7-F6FEBE88AA9B}">
      <dsp:nvSpPr>
        <dsp:cNvPr id="0" name=""/>
        <dsp:cNvSpPr/>
      </dsp:nvSpPr>
      <dsp:spPr>
        <a:xfrm>
          <a:off x="0" y="2932231"/>
          <a:ext cx="4654980" cy="9624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ROLL-OUT </a:t>
          </a:r>
          <a:r>
            <a:rPr lang="en-US" sz="1200" kern="1200" dirty="0"/>
            <a:t>[EARLY NOV]</a:t>
          </a:r>
        </a:p>
      </dsp:txBody>
      <dsp:txXfrm>
        <a:off x="0" y="2932231"/>
        <a:ext cx="4654980" cy="519708"/>
      </dsp:txXfrm>
    </dsp:sp>
    <dsp:sp modelId="{BDF859F2-DF40-D442-A4C7-F75B001889C8}">
      <dsp:nvSpPr>
        <dsp:cNvPr id="0" name=""/>
        <dsp:cNvSpPr/>
      </dsp:nvSpPr>
      <dsp:spPr>
        <a:xfrm>
          <a:off x="0" y="3432692"/>
          <a:ext cx="2327490" cy="4427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Community Share-out</a:t>
          </a:r>
        </a:p>
      </dsp:txBody>
      <dsp:txXfrm>
        <a:off x="0" y="3432692"/>
        <a:ext cx="2327490" cy="442714"/>
      </dsp:txXfrm>
    </dsp:sp>
    <dsp:sp modelId="{664E0A0F-6F79-4E43-BC9C-E4FBF6092C97}">
      <dsp:nvSpPr>
        <dsp:cNvPr id="0" name=""/>
        <dsp:cNvSpPr/>
      </dsp:nvSpPr>
      <dsp:spPr>
        <a:xfrm>
          <a:off x="2327490" y="3432692"/>
          <a:ext cx="2327490" cy="4427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Public comms</a:t>
          </a:r>
        </a:p>
      </dsp:txBody>
      <dsp:txXfrm>
        <a:off x="2327490" y="3432692"/>
        <a:ext cx="2327490" cy="442714"/>
      </dsp:txXfrm>
    </dsp:sp>
    <dsp:sp modelId="{9A98A14F-EB15-A64A-8853-44C0C47ECB85}">
      <dsp:nvSpPr>
        <dsp:cNvPr id="0" name=""/>
        <dsp:cNvSpPr/>
      </dsp:nvSpPr>
      <dsp:spPr>
        <a:xfrm rot="10800000">
          <a:off x="0" y="1466460"/>
          <a:ext cx="4654980" cy="148020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SYNTHESIS </a:t>
          </a:r>
          <a:r>
            <a:rPr lang="en-US" sz="1200" kern="1200" dirty="0"/>
            <a:t>[TO OCT 20]</a:t>
          </a:r>
          <a:endParaRPr lang="en-US" sz="1800" kern="1200" dirty="0"/>
        </a:p>
      </dsp:txBody>
      <dsp:txXfrm rot="-10800000">
        <a:off x="0" y="1466460"/>
        <a:ext cx="4654980" cy="519552"/>
      </dsp:txXfrm>
    </dsp:sp>
    <dsp:sp modelId="{063D28DE-5189-0149-8158-C57734049B36}">
      <dsp:nvSpPr>
        <dsp:cNvPr id="0" name=""/>
        <dsp:cNvSpPr/>
      </dsp:nvSpPr>
      <dsp:spPr>
        <a:xfrm>
          <a:off x="0" y="1986013"/>
          <a:ext cx="2327490" cy="4425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Macro data trends</a:t>
          </a:r>
        </a:p>
      </dsp:txBody>
      <dsp:txXfrm>
        <a:off x="0" y="1986013"/>
        <a:ext cx="2327490" cy="442582"/>
      </dsp:txXfrm>
    </dsp:sp>
    <dsp:sp modelId="{EC9F493C-2A03-084A-852B-2F1E1B4C9149}">
      <dsp:nvSpPr>
        <dsp:cNvPr id="0" name=""/>
        <dsp:cNvSpPr/>
      </dsp:nvSpPr>
      <dsp:spPr>
        <a:xfrm>
          <a:off x="2327490" y="1986013"/>
          <a:ext cx="2327490" cy="4425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Implications</a:t>
          </a:r>
        </a:p>
      </dsp:txBody>
      <dsp:txXfrm>
        <a:off x="2327490" y="1986013"/>
        <a:ext cx="2327490" cy="442582"/>
      </dsp:txXfrm>
    </dsp:sp>
    <dsp:sp modelId="{B5D40338-FE41-214D-B63F-40344C725222}">
      <dsp:nvSpPr>
        <dsp:cNvPr id="0" name=""/>
        <dsp:cNvSpPr/>
      </dsp:nvSpPr>
      <dsp:spPr>
        <a:xfrm rot="10800000">
          <a:off x="0" y="688"/>
          <a:ext cx="4654980" cy="148020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COLLECTION </a:t>
          </a:r>
          <a:r>
            <a:rPr lang="en-US" sz="1200" kern="1200" dirty="0"/>
            <a:t>[TO OCT 4]</a:t>
          </a:r>
          <a:endParaRPr lang="en-US" sz="1800" kern="1200" dirty="0"/>
        </a:p>
      </dsp:txBody>
      <dsp:txXfrm rot="-10800000">
        <a:off x="0" y="688"/>
        <a:ext cx="4654980" cy="519552"/>
      </dsp:txXfrm>
    </dsp:sp>
    <dsp:sp modelId="{4C4A0E7D-FD8C-524F-A4C8-FA8625A6EC24}">
      <dsp:nvSpPr>
        <dsp:cNvPr id="0" name=""/>
        <dsp:cNvSpPr/>
      </dsp:nvSpPr>
      <dsp:spPr>
        <a:xfrm>
          <a:off x="0" y="520241"/>
          <a:ext cx="2327490" cy="4425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Platform Data</a:t>
          </a:r>
        </a:p>
      </dsp:txBody>
      <dsp:txXfrm>
        <a:off x="0" y="520241"/>
        <a:ext cx="2327490" cy="442582"/>
      </dsp:txXfrm>
    </dsp:sp>
    <dsp:sp modelId="{0659BB8A-D6CD-2C48-9466-CA5AC784430F}">
      <dsp:nvSpPr>
        <dsp:cNvPr id="0" name=""/>
        <dsp:cNvSpPr/>
      </dsp:nvSpPr>
      <dsp:spPr>
        <a:xfrm>
          <a:off x="2327490" y="520241"/>
          <a:ext cx="2327490" cy="4425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Platform Insights</a:t>
          </a:r>
        </a:p>
      </dsp:txBody>
      <dsp:txXfrm>
        <a:off x="2327490" y="520241"/>
        <a:ext cx="2327490" cy="4425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FFE97-F354-8644-9CE0-129B6009F9DF}" type="datetimeFigureOut">
              <a:rPr lang="en-US" smtClean="0"/>
              <a:t>9/29/22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7D3C9-532C-C448-A271-8F92959E9FF1}" type="slidenum">
              <a:rPr lang="en-US" smtClean="0"/>
              <a:t>‹#›</a:t>
            </a:fld>
            <a:endParaRPr lang="en-US"/>
          </a:p>
        </p:txBody>
      </p:sp>
    </p:spTree>
    <p:extLst>
      <p:ext uri="{BB962C8B-B14F-4D97-AF65-F5344CB8AC3E}">
        <p14:creationId xmlns:p14="http://schemas.microsoft.com/office/powerpoint/2010/main" val="304735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1</a:t>
            </a:fld>
            <a:endParaRPr lang="en-US"/>
          </a:p>
        </p:txBody>
      </p:sp>
    </p:spTree>
    <p:extLst>
      <p:ext uri="{BB962C8B-B14F-4D97-AF65-F5344CB8AC3E}">
        <p14:creationId xmlns:p14="http://schemas.microsoft.com/office/powerpoint/2010/main" val="40099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7D3C9-532C-C448-A271-8F92959E9FF1}" type="slidenum">
              <a:rPr lang="en-US" smtClean="0"/>
              <a:t>22</a:t>
            </a:fld>
            <a:endParaRPr lang="en-US"/>
          </a:p>
        </p:txBody>
      </p:sp>
    </p:spTree>
    <p:extLst>
      <p:ext uri="{BB962C8B-B14F-4D97-AF65-F5344CB8AC3E}">
        <p14:creationId xmlns:p14="http://schemas.microsoft.com/office/powerpoint/2010/main" val="383210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23</a:t>
            </a:fld>
            <a:endParaRPr lang="en-US"/>
          </a:p>
        </p:txBody>
      </p:sp>
    </p:spTree>
    <p:extLst>
      <p:ext uri="{BB962C8B-B14F-4D97-AF65-F5344CB8AC3E}">
        <p14:creationId xmlns:p14="http://schemas.microsoft.com/office/powerpoint/2010/main" val="397464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24</a:t>
            </a:fld>
            <a:endParaRPr lang="en-US"/>
          </a:p>
        </p:txBody>
      </p:sp>
    </p:spTree>
    <p:extLst>
      <p:ext uri="{BB962C8B-B14F-4D97-AF65-F5344CB8AC3E}">
        <p14:creationId xmlns:p14="http://schemas.microsoft.com/office/powerpoint/2010/main" val="337881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26</a:t>
            </a:fld>
            <a:endParaRPr lang="en-US"/>
          </a:p>
        </p:txBody>
      </p:sp>
    </p:spTree>
    <p:extLst>
      <p:ext uri="{BB962C8B-B14F-4D97-AF65-F5344CB8AC3E}">
        <p14:creationId xmlns:p14="http://schemas.microsoft.com/office/powerpoint/2010/main" val="1236390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27</a:t>
            </a:fld>
            <a:endParaRPr lang="en-US"/>
          </a:p>
        </p:txBody>
      </p:sp>
    </p:spTree>
    <p:extLst>
      <p:ext uri="{BB962C8B-B14F-4D97-AF65-F5344CB8AC3E}">
        <p14:creationId xmlns:p14="http://schemas.microsoft.com/office/powerpoint/2010/main" val="715514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29</a:t>
            </a:fld>
            <a:endParaRPr lang="en-US"/>
          </a:p>
        </p:txBody>
      </p:sp>
    </p:spTree>
    <p:extLst>
      <p:ext uri="{BB962C8B-B14F-4D97-AF65-F5344CB8AC3E}">
        <p14:creationId xmlns:p14="http://schemas.microsoft.com/office/powerpoint/2010/main" val="131085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2</a:t>
            </a:fld>
            <a:endParaRPr lang="en-US"/>
          </a:p>
        </p:txBody>
      </p:sp>
    </p:spTree>
    <p:extLst>
      <p:ext uri="{BB962C8B-B14F-4D97-AF65-F5344CB8AC3E}">
        <p14:creationId xmlns:p14="http://schemas.microsoft.com/office/powerpoint/2010/main" val="232003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3</a:t>
            </a:fld>
            <a:endParaRPr lang="en-US"/>
          </a:p>
        </p:txBody>
      </p:sp>
    </p:spTree>
    <p:extLst>
      <p:ext uri="{BB962C8B-B14F-4D97-AF65-F5344CB8AC3E}">
        <p14:creationId xmlns:p14="http://schemas.microsoft.com/office/powerpoint/2010/main" val="419020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4</a:t>
            </a:fld>
            <a:endParaRPr lang="en-US"/>
          </a:p>
        </p:txBody>
      </p:sp>
    </p:spTree>
    <p:extLst>
      <p:ext uri="{BB962C8B-B14F-4D97-AF65-F5344CB8AC3E}">
        <p14:creationId xmlns:p14="http://schemas.microsoft.com/office/powerpoint/2010/main" val="337881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5</a:t>
            </a:fld>
            <a:endParaRPr lang="en-US"/>
          </a:p>
        </p:txBody>
      </p:sp>
    </p:spTree>
    <p:extLst>
      <p:ext uri="{BB962C8B-B14F-4D97-AF65-F5344CB8AC3E}">
        <p14:creationId xmlns:p14="http://schemas.microsoft.com/office/powerpoint/2010/main" val="344837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6</a:t>
            </a:fld>
            <a:endParaRPr lang="en-US"/>
          </a:p>
        </p:txBody>
      </p:sp>
    </p:spTree>
    <p:extLst>
      <p:ext uri="{BB962C8B-B14F-4D97-AF65-F5344CB8AC3E}">
        <p14:creationId xmlns:p14="http://schemas.microsoft.com/office/powerpoint/2010/main" val="243587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15</a:t>
            </a:fld>
            <a:endParaRPr lang="en-US"/>
          </a:p>
        </p:txBody>
      </p:sp>
    </p:spTree>
    <p:extLst>
      <p:ext uri="{BB962C8B-B14F-4D97-AF65-F5344CB8AC3E}">
        <p14:creationId xmlns:p14="http://schemas.microsoft.com/office/powerpoint/2010/main" val="767740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17</a:t>
            </a:fld>
            <a:endParaRPr lang="en-US"/>
          </a:p>
        </p:txBody>
      </p:sp>
    </p:spTree>
    <p:extLst>
      <p:ext uri="{BB962C8B-B14F-4D97-AF65-F5344CB8AC3E}">
        <p14:creationId xmlns:p14="http://schemas.microsoft.com/office/powerpoint/2010/main" val="144836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7D3C9-532C-C448-A271-8F92959E9FF1}" type="slidenum">
              <a:rPr lang="en-US" smtClean="0"/>
              <a:t>18</a:t>
            </a:fld>
            <a:endParaRPr lang="en-US"/>
          </a:p>
        </p:txBody>
      </p:sp>
    </p:spTree>
    <p:extLst>
      <p:ext uri="{BB962C8B-B14F-4D97-AF65-F5344CB8AC3E}">
        <p14:creationId xmlns:p14="http://schemas.microsoft.com/office/powerpoint/2010/main" val="3924036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Arial" panose="020B0604020202020204" pitchFamily="34" charset="0"/>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Arial" panose="020B0604020202020204" pitchFamily="34" charset="0"/>
              </a:defRPr>
            </a:lvl1pPr>
          </a:lstStyle>
          <a:p>
            <a:pPr lvl="0"/>
            <a:r>
              <a:rPr lang="en-US"/>
              <a:t>Click to edit Master text styles</a:t>
            </a:r>
          </a:p>
        </p:txBody>
      </p:sp>
      <p:pic>
        <p:nvPicPr>
          <p:cNvPr id="6" name="Picture 2" descr="\\dc1\CompanyData\WFA_Communications\Brand positioning\2016 Brand Uplift\Identity Guidelines final\illustrations\compass@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088413" y="764705"/>
            <a:ext cx="9719464" cy="687864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131778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Americas">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3075" name="Picture 3" descr="\\dc1\CompanyData\WFA_Communications\Brand positioning\2016 Brand Uplift\Identity Guidelines final\illustrations\Northern_Southern_America@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27674" y="1412776"/>
            <a:ext cx="8269172" cy="585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Asia Pacific">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5122" name="Picture 2" descr="\\dc1\CompanyData\WFA_Communications\Brand positioning\2016 Brand Uplift\Identity Guidelines final\illustrations\Asia_Europe@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27672" y="1484784"/>
            <a:ext cx="8197202" cy="580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5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Measure Tape">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4098" name="Picture 2" descr="\\dc1\CompanyData\WFA_Communications\Website\New website 2017\Illustrations\From Dogstudio\Tape measure\Mesure transparent bg.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09292" y="2667000"/>
            <a:ext cx="3046413" cy="288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76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Growth Graph">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1026" name="Picture 2" descr="\\dc1\CompanyData\WFA_Communications\Website\New website 2017\Illustrations\From Dogstudio\Chart\Chart transparent bg.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09291" y="2362200"/>
            <a:ext cx="2949775"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157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64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Chapter">
    <p:spTree>
      <p:nvGrpSpPr>
        <p:cNvPr id="1" name=""/>
        <p:cNvGrpSpPr/>
        <p:nvPr/>
      </p:nvGrpSpPr>
      <p:grpSpPr>
        <a:xfrm>
          <a:off x="0" y="0"/>
          <a:ext cx="0" cy="0"/>
          <a:chOff x="0" y="0"/>
          <a:chExt cx="0" cy="0"/>
        </a:xfrm>
      </p:grpSpPr>
      <p:cxnSp>
        <p:nvCxnSpPr>
          <p:cNvPr id="7" name="Straight Connector 7"/>
          <p:cNvCxnSpPr/>
          <p:nvPr userDrawn="1"/>
        </p:nvCxnSpPr>
        <p:spPr>
          <a:xfrm flipV="1">
            <a:off x="1439250" y="2709001"/>
            <a:ext cx="0" cy="1475999"/>
          </a:xfrm>
          <a:prstGeom prst="line">
            <a:avLst/>
          </a:prstGeom>
          <a:ln w="76200">
            <a:solidFill>
              <a:srgbClr val="FF003C"/>
            </a:solidFill>
          </a:ln>
        </p:spPr>
        <p:style>
          <a:lnRef idx="1">
            <a:schemeClr val="accent1"/>
          </a:lnRef>
          <a:fillRef idx="0">
            <a:schemeClr val="accent1"/>
          </a:fillRef>
          <a:effectRef idx="0">
            <a:schemeClr val="accent1"/>
          </a:effectRef>
          <a:fontRef idx="minor">
            <a:schemeClr val="tx1"/>
          </a:fontRef>
        </p:style>
      </p:cxnSp>
      <p:sp>
        <p:nvSpPr>
          <p:cNvPr id="8" name="Titel 4"/>
          <p:cNvSpPr>
            <a:spLocks noGrp="1"/>
          </p:cNvSpPr>
          <p:nvPr>
            <p:ph type="title" hasCustomPrompt="1"/>
          </p:nvPr>
        </p:nvSpPr>
        <p:spPr>
          <a:xfrm>
            <a:off x="1799063" y="2349000"/>
            <a:ext cx="7196252" cy="2178000"/>
          </a:xfrm>
          <a:prstGeom prst="rect">
            <a:avLst/>
          </a:prstGeom>
        </p:spPr>
        <p:txBody>
          <a:bodyPr lIns="0" tIns="0" rIns="0" bIns="0" anchor="ctr" anchorCtr="0"/>
          <a:lstStyle>
            <a:lvl1pPr>
              <a:defRPr sz="5997" b="1" baseline="0">
                <a:solidFill>
                  <a:srgbClr val="1E1E1E"/>
                </a:solidFill>
                <a:latin typeface="+mj-lt"/>
                <a:ea typeface="Arial Hebrew" charset="0"/>
                <a:cs typeface="Arial Hebrew" charset="0"/>
              </a:defRPr>
            </a:lvl1pPr>
          </a:lstStyle>
          <a:p>
            <a:r>
              <a:rPr lang="nl-BE" dirty="0"/>
              <a:t>Chapter title</a:t>
            </a:r>
            <a:br>
              <a:rPr lang="nl-BE" dirty="0"/>
            </a:br>
            <a:r>
              <a:rPr lang="nl-BE" dirty="0"/>
              <a:t>always on 2 lines</a:t>
            </a:r>
            <a:endParaRPr lang="nl-NL" dirty="0"/>
          </a:p>
        </p:txBody>
      </p:sp>
    </p:spTree>
    <p:extLst>
      <p:ext uri="{BB962C8B-B14F-4D97-AF65-F5344CB8AC3E}">
        <p14:creationId xmlns:p14="http://schemas.microsoft.com/office/powerpoint/2010/main" val="3925386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26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60554" y="1952856"/>
            <a:ext cx="5217323" cy="4212448"/>
          </a:xfrm>
          <a:prstGeom prst="rect">
            <a:avLst/>
          </a:prstGeom>
          <a:noFill/>
        </p:spPr>
        <p:txBody>
          <a:bodyPr lIns="0" tIns="0" rIns="0" bIns="0"/>
          <a:lstStyle>
            <a:lvl1pPr marL="342729" marR="0" indent="-342729" algn="l" defTabSz="913943" rtl="0" eaLnBrk="1" fontAlgn="base" latinLnBrk="0" hangingPunct="1">
              <a:lnSpc>
                <a:spcPct val="100000"/>
              </a:lnSpc>
              <a:spcBef>
                <a:spcPct val="20000"/>
              </a:spcBef>
              <a:spcAft>
                <a:spcPct val="0"/>
              </a:spcAft>
              <a:buClr>
                <a:srgbClr val="BE000A"/>
              </a:buClr>
              <a:buSzTx/>
              <a:buFont typeface="Arial" charset="0"/>
              <a:buNone/>
              <a:tabLst/>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marL="799700" marR="0" indent="-342729" algn="l" defTabSz="913943" rtl="0" eaLnBrk="1" fontAlgn="base" latinLnBrk="0" hangingPunct="1">
              <a:lnSpc>
                <a:spcPct val="100000"/>
              </a:lnSpc>
              <a:spcBef>
                <a:spcPct val="20000"/>
              </a:spcBef>
              <a:spcAft>
                <a:spcPct val="0"/>
              </a:spcAft>
              <a:buClr>
                <a:srgbClr val="FF003C"/>
              </a:buClr>
              <a:buSzPct val="100000"/>
              <a:buFont typeface="+mj-lt"/>
              <a:buAutoNum type="arabicPeriod"/>
              <a:tabLst/>
              <a:defRPr sz="1999" b="0">
                <a:solidFill>
                  <a:schemeClr val="bg1">
                    <a:lumMod val="50000"/>
                  </a:schemeClr>
                </a:solidFill>
                <a:latin typeface="Jungka" panose="00000500000000000000" pitchFamily="50" charset="0"/>
                <a:ea typeface="Tahoma" pitchFamily="34" charset="0"/>
                <a:cs typeface="Tahoma" pitchFamily="34" charset="0"/>
              </a:defRPr>
            </a:lvl2pPr>
            <a:lvl3pPr marL="1199550" marR="0" indent="-285607" algn="l" defTabSz="913943" rtl="0" eaLnBrk="1" fontAlgn="base" latinLnBrk="0" hangingPunct="1">
              <a:lnSpc>
                <a:spcPct val="100000"/>
              </a:lnSpc>
              <a:spcBef>
                <a:spcPct val="20000"/>
              </a:spcBef>
              <a:spcAft>
                <a:spcPct val="0"/>
              </a:spcAft>
              <a:buClr>
                <a:srgbClr val="FF003C"/>
              </a:buClr>
              <a:buSzPct val="150000"/>
              <a:buFont typeface="Arial" charset="0"/>
              <a:buChar char="•"/>
              <a:tabLst/>
              <a:defRPr sz="1799">
                <a:solidFill>
                  <a:schemeClr val="bg1">
                    <a:lumMod val="50000"/>
                  </a:schemeClr>
                </a:solidFill>
                <a:latin typeface="Jungka" panose="00000500000000000000" pitchFamily="50" charset="0"/>
                <a:ea typeface="Tahoma" pitchFamily="34" charset="0"/>
                <a:cs typeface="Tahoma" pitchFamily="34" charset="0"/>
              </a:defRPr>
            </a:lvl3pPr>
            <a:lvl4pPr marL="1599400" marR="0" indent="-228486" algn="l" defTabSz="913943" rtl="0" eaLnBrk="1" fontAlgn="base" latinLnBrk="0" hangingPunct="1">
              <a:lnSpc>
                <a:spcPct val="100000"/>
              </a:lnSpc>
              <a:spcBef>
                <a:spcPct val="20000"/>
              </a:spcBef>
              <a:spcAft>
                <a:spcPct val="0"/>
              </a:spcAft>
              <a:buClr>
                <a:srgbClr val="FF003C"/>
              </a:buClr>
              <a:buSzTx/>
              <a:buFont typeface="Courier New" charset="0"/>
              <a:buChar char="o"/>
              <a:tabLst/>
              <a:defRPr sz="1799">
                <a:solidFill>
                  <a:schemeClr val="bg1">
                    <a:lumMod val="50000"/>
                  </a:schemeClr>
                </a:solidFill>
                <a:latin typeface="Jungka" panose="00000500000000000000" pitchFamily="50" charset="0"/>
                <a:ea typeface="Tahoma" pitchFamily="34" charset="0"/>
                <a:cs typeface="Tahoma" pitchFamily="34" charset="0"/>
              </a:defRPr>
            </a:lvl4pPr>
            <a:lvl5pPr marL="2056371" marR="0" indent="-228486" algn="l" defTabSz="913943" rtl="0" eaLnBrk="1" fontAlgn="base" latinLnBrk="0" hangingPunct="1">
              <a:lnSpc>
                <a:spcPct val="100000"/>
              </a:lnSpc>
              <a:spcBef>
                <a:spcPct val="20000"/>
              </a:spcBef>
              <a:spcAft>
                <a:spcPct val="0"/>
              </a:spcAft>
              <a:buClr>
                <a:srgbClr val="FF003C"/>
              </a:buClr>
              <a:buSzTx/>
              <a:buFont typeface="Arial" charset="0"/>
              <a:buChar char="»"/>
              <a:tabLst/>
              <a:defRPr sz="1799">
                <a:solidFill>
                  <a:schemeClr val="bg1">
                    <a:lumMod val="50000"/>
                  </a:schemeClr>
                </a:solidFill>
                <a:latin typeface="Jungka" panose="00000500000000000000" pitchFamily="50" charset="0"/>
                <a:ea typeface="Tahoma" pitchFamily="34" charset="0"/>
                <a:cs typeface="Tahoma" pitchFamily="34" charset="0"/>
              </a:defRPr>
            </a:lvl5pPr>
          </a:lstStyle>
          <a:p>
            <a:pPr marL="342729" marR="0" lvl="0" indent="-342729" algn="l" defTabSz="913943" rtl="0" eaLnBrk="1" fontAlgn="base" latinLnBrk="0" hangingPunct="1">
              <a:lnSpc>
                <a:spcPct val="100000"/>
              </a:lnSpc>
              <a:spcBef>
                <a:spcPct val="20000"/>
              </a:spcBef>
              <a:spcAft>
                <a:spcPct val="0"/>
              </a:spcAft>
              <a:buClr>
                <a:srgbClr val="BE000A"/>
              </a:buClr>
              <a:buSzTx/>
              <a:buFont typeface="Arial" charset="0"/>
              <a:buNone/>
              <a:tabLst/>
              <a:defRPr/>
            </a:pPr>
            <a:r>
              <a:rPr kumimoji="0" lang="en-US" sz="1999" b="0" i="0" u="none" strike="noStrike" kern="1200" cap="none" spc="0" normalizeH="0" baseline="0" noProof="0" dirty="0">
                <a:ln>
                  <a:noFill/>
                </a:ln>
                <a:solidFill>
                  <a:srgbClr val="1E1E1E"/>
                </a:solidFill>
                <a:effectLst/>
                <a:uLnTx/>
                <a:uFillTx/>
                <a:latin typeface="Arial" panose="020B0604020202020204"/>
                <a:cs typeface="Arial" charset="0"/>
              </a:rPr>
              <a:t>First level</a:t>
            </a:r>
          </a:p>
          <a:p>
            <a:pPr marL="799700" marR="0" lvl="1" indent="-342729" algn="l" defTabSz="913943" rtl="0" eaLnBrk="1" fontAlgn="base" latinLnBrk="0" hangingPunct="1">
              <a:lnSpc>
                <a:spcPct val="100000"/>
              </a:lnSpc>
              <a:spcBef>
                <a:spcPct val="20000"/>
              </a:spcBef>
              <a:spcAft>
                <a:spcPct val="0"/>
              </a:spcAft>
              <a:buClr>
                <a:srgbClr val="FF003C"/>
              </a:buClr>
              <a:buSzPct val="100000"/>
              <a:buFont typeface="+mj-lt"/>
              <a:buAutoNum type="arabicPeriod"/>
              <a:tabLst/>
              <a:defRPr/>
            </a:pPr>
            <a:r>
              <a:rPr kumimoji="0" lang="en-US" sz="1799" b="0" i="0" u="none" strike="noStrike" kern="1200" cap="none" spc="0" normalizeH="0" baseline="0" noProof="0" dirty="0">
                <a:ln>
                  <a:noFill/>
                </a:ln>
                <a:solidFill>
                  <a:srgbClr val="1E1E1E"/>
                </a:solidFill>
                <a:effectLst/>
                <a:uLnTx/>
                <a:uFillTx/>
                <a:latin typeface="Arial" panose="020B0604020202020204"/>
                <a:cs typeface="Arial" charset="0"/>
              </a:rPr>
              <a:t>Second level</a:t>
            </a:r>
          </a:p>
          <a:p>
            <a:pPr marL="1199550" marR="0" lvl="2" indent="-285607" algn="l" defTabSz="913943" rtl="0" eaLnBrk="1" fontAlgn="base" latinLnBrk="0" hangingPunct="1">
              <a:lnSpc>
                <a:spcPct val="100000"/>
              </a:lnSpc>
              <a:spcBef>
                <a:spcPct val="20000"/>
              </a:spcBef>
              <a:spcAft>
                <a:spcPct val="0"/>
              </a:spcAft>
              <a:buClr>
                <a:srgbClr val="FF003C"/>
              </a:buClr>
              <a:buSzPct val="150000"/>
              <a:buFont typeface="Arial" charset="0"/>
              <a:buChar char="•"/>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Third level</a:t>
            </a:r>
          </a:p>
          <a:p>
            <a:pPr marL="1599400" marR="0" lvl="3" indent="-228486" algn="l" defTabSz="913943" rtl="0" eaLnBrk="1" fontAlgn="base" latinLnBrk="0" hangingPunct="1">
              <a:lnSpc>
                <a:spcPct val="100000"/>
              </a:lnSpc>
              <a:spcBef>
                <a:spcPct val="20000"/>
              </a:spcBef>
              <a:spcAft>
                <a:spcPct val="0"/>
              </a:spcAft>
              <a:buClr>
                <a:srgbClr val="FF003C"/>
              </a:buClr>
              <a:buSzTx/>
              <a:buFont typeface="Courier New" charset="0"/>
              <a:buChar char="o"/>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Fourth level</a:t>
            </a:r>
          </a:p>
          <a:p>
            <a:pPr marL="2056371" marR="0" lvl="4" indent="-228486" algn="l" defTabSz="913943" rtl="0" eaLnBrk="1" fontAlgn="base" latinLnBrk="0" hangingPunct="1">
              <a:lnSpc>
                <a:spcPct val="100000"/>
              </a:lnSpc>
              <a:spcBef>
                <a:spcPct val="20000"/>
              </a:spcBef>
              <a:spcAft>
                <a:spcPct val="0"/>
              </a:spcAft>
              <a:buClr>
                <a:srgbClr val="FF003C"/>
              </a:buClr>
              <a:buSzTx/>
              <a:buFont typeface="Arial" charset="0"/>
              <a:buChar char="»"/>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Fifth level</a:t>
            </a:r>
            <a:endParaRPr kumimoji="0" lang="en-GB" sz="1599" b="0" i="0" u="none" strike="noStrike" kern="1200" cap="none" spc="0" normalizeH="0" baseline="0" noProof="0" dirty="0">
              <a:ln>
                <a:noFill/>
              </a:ln>
              <a:solidFill>
                <a:srgbClr val="1E1E1E"/>
              </a:solidFill>
              <a:effectLst/>
              <a:uLnTx/>
              <a:uFillTx/>
              <a:latin typeface="Arial" panose="020B0604020202020204"/>
              <a:cs typeface="Arial" charset="0"/>
            </a:endParaRPr>
          </a:p>
          <a:p>
            <a:pPr lvl="0"/>
            <a:endParaRPr lang="en-US" dirty="0"/>
          </a:p>
        </p:txBody>
      </p:sp>
      <p:sp>
        <p:nvSpPr>
          <p:cNvPr id="6" name="Tijdelijke aanduiding voor tekst 8"/>
          <p:cNvSpPr>
            <a:spLocks noGrp="1"/>
          </p:cNvSpPr>
          <p:nvPr>
            <p:ph type="body" sz="quarter" idx="11"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sp>
        <p:nvSpPr>
          <p:cNvPr id="5" name="Tijdelijke aanduiding voor tekst 25"/>
          <p:cNvSpPr>
            <a:spLocks noGrp="1"/>
          </p:cNvSpPr>
          <p:nvPr>
            <p:ph type="body" sz="quarter" idx="14"/>
          </p:nvPr>
        </p:nvSpPr>
        <p:spPr>
          <a:xfrm>
            <a:off x="716997" y="6453336"/>
            <a:ext cx="10560881" cy="216024"/>
          </a:xfrm>
        </p:spPr>
        <p:txBody>
          <a:bodyPr lIns="0" tIns="0" rIns="0" bIns="0">
            <a:normAutofit/>
          </a:bodyPr>
          <a:lstStyle>
            <a:lvl1pPr marL="0" indent="0">
              <a:spcBef>
                <a:spcPts val="0"/>
              </a:spcBef>
              <a:defRPr sz="1099" b="0">
                <a:solidFill>
                  <a:srgbClr val="1E1E1E"/>
                </a:solidFill>
              </a:defRPr>
            </a:lvl1pPr>
          </a:lstStyle>
          <a:p>
            <a:pPr lvl="0"/>
            <a:r>
              <a:rPr lang="en-US"/>
              <a:t>Click to edit Master text styles</a:t>
            </a:r>
          </a:p>
        </p:txBody>
      </p:sp>
      <p:cxnSp>
        <p:nvCxnSpPr>
          <p:cNvPr id="8"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716995" y="1988840"/>
            <a:ext cx="5019152" cy="4176464"/>
          </a:xfrm>
        </p:spPr>
        <p:txBody>
          <a:bodyPr/>
          <a:lstStyle>
            <a:lvl1pPr>
              <a:defRPr baseline="0"/>
            </a:lvl1pPr>
            <a:lvl2pPr>
              <a:defRPr b="0"/>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77888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152796" y="720000"/>
            <a:ext cx="7125081" cy="5517312"/>
          </a:xfrm>
          <a:prstGeom prst="rect">
            <a:avLst/>
          </a:prstGeom>
          <a:noFill/>
        </p:spPr>
        <p:txBody>
          <a:bodyPr lIns="0" tIns="0" rIns="0" bIns="0"/>
          <a:lstStyle>
            <a:lvl1pPr marL="342729" marR="0" indent="-342729" algn="l" defTabSz="913943" rtl="0" eaLnBrk="1" fontAlgn="base" latinLnBrk="0" hangingPunct="1">
              <a:lnSpc>
                <a:spcPct val="100000"/>
              </a:lnSpc>
              <a:spcBef>
                <a:spcPct val="20000"/>
              </a:spcBef>
              <a:spcAft>
                <a:spcPct val="0"/>
              </a:spcAft>
              <a:buClr>
                <a:srgbClr val="BE000A"/>
              </a:buClr>
              <a:buSzTx/>
              <a:buFont typeface="Arial" charset="0"/>
              <a:buNone/>
              <a:tabLst/>
              <a:defRPr sz="1999" b="0" i="0" baseline="0">
                <a:solidFill>
                  <a:srgbClr val="1E1E1E"/>
                </a:solidFill>
                <a:latin typeface="Jungka" panose="00000500000000000000" pitchFamily="50" charset="0"/>
                <a:ea typeface="Tahoma" pitchFamily="34" charset="0"/>
                <a:cs typeface="Arial" panose="020B0604020202020204" pitchFamily="34" charset="0"/>
              </a:defRPr>
            </a:lvl1pPr>
            <a:lvl2pPr marL="799700" marR="0" indent="-342729" algn="l" defTabSz="913943" rtl="0" eaLnBrk="1" fontAlgn="base" latinLnBrk="0" hangingPunct="1">
              <a:lnSpc>
                <a:spcPct val="100000"/>
              </a:lnSpc>
              <a:spcBef>
                <a:spcPct val="20000"/>
              </a:spcBef>
              <a:spcAft>
                <a:spcPct val="0"/>
              </a:spcAft>
              <a:buClr>
                <a:srgbClr val="FF003C"/>
              </a:buClr>
              <a:buSzPct val="100000"/>
              <a:buFont typeface="+mj-lt"/>
              <a:buAutoNum type="arabicPeriod"/>
              <a:tabLst/>
              <a:defRPr sz="1999">
                <a:solidFill>
                  <a:schemeClr val="bg1">
                    <a:lumMod val="50000"/>
                  </a:schemeClr>
                </a:solidFill>
                <a:latin typeface="Jungka" panose="00000500000000000000" pitchFamily="50" charset="0"/>
                <a:ea typeface="Tahoma" pitchFamily="34" charset="0"/>
                <a:cs typeface="Tahoma" pitchFamily="34" charset="0"/>
              </a:defRPr>
            </a:lvl2pPr>
            <a:lvl3pPr marL="1199550" marR="0" indent="-285607" algn="l" defTabSz="913943" rtl="0" eaLnBrk="1" fontAlgn="base" latinLnBrk="0" hangingPunct="1">
              <a:lnSpc>
                <a:spcPct val="100000"/>
              </a:lnSpc>
              <a:spcBef>
                <a:spcPct val="20000"/>
              </a:spcBef>
              <a:spcAft>
                <a:spcPct val="0"/>
              </a:spcAft>
              <a:buClr>
                <a:srgbClr val="FF003C"/>
              </a:buClr>
              <a:buSzPct val="150000"/>
              <a:buFont typeface="Arial" charset="0"/>
              <a:buChar char="•"/>
              <a:tabLst/>
              <a:defRPr sz="1799">
                <a:solidFill>
                  <a:schemeClr val="bg1">
                    <a:lumMod val="50000"/>
                  </a:schemeClr>
                </a:solidFill>
                <a:latin typeface="Jungka" panose="00000500000000000000" pitchFamily="50" charset="0"/>
                <a:ea typeface="Tahoma" pitchFamily="34" charset="0"/>
                <a:cs typeface="Tahoma" pitchFamily="34" charset="0"/>
              </a:defRPr>
            </a:lvl3pPr>
            <a:lvl4pPr marL="1599400" marR="0" indent="-228486" algn="l" defTabSz="913943" rtl="0" eaLnBrk="1" fontAlgn="base" latinLnBrk="0" hangingPunct="1">
              <a:lnSpc>
                <a:spcPct val="100000"/>
              </a:lnSpc>
              <a:spcBef>
                <a:spcPct val="20000"/>
              </a:spcBef>
              <a:spcAft>
                <a:spcPct val="0"/>
              </a:spcAft>
              <a:buClr>
                <a:srgbClr val="FF003C"/>
              </a:buClr>
              <a:buSzTx/>
              <a:buFont typeface="Courier New" charset="0"/>
              <a:buChar char="o"/>
              <a:tabLst/>
              <a:defRPr sz="1799">
                <a:solidFill>
                  <a:schemeClr val="bg1">
                    <a:lumMod val="50000"/>
                  </a:schemeClr>
                </a:solidFill>
                <a:latin typeface="Jungka" panose="00000500000000000000" pitchFamily="50" charset="0"/>
                <a:ea typeface="Tahoma" pitchFamily="34" charset="0"/>
                <a:cs typeface="Tahoma" pitchFamily="34" charset="0"/>
              </a:defRPr>
            </a:lvl4pPr>
            <a:lvl5pPr marL="2056371" marR="0" indent="-228486" algn="l" defTabSz="913943" rtl="0" eaLnBrk="1" fontAlgn="base" latinLnBrk="0" hangingPunct="1">
              <a:lnSpc>
                <a:spcPct val="100000"/>
              </a:lnSpc>
              <a:spcBef>
                <a:spcPct val="20000"/>
              </a:spcBef>
              <a:spcAft>
                <a:spcPct val="0"/>
              </a:spcAft>
              <a:buClr>
                <a:srgbClr val="FF003C"/>
              </a:buClr>
              <a:buSzTx/>
              <a:buFont typeface="Arial" charset="0"/>
              <a:buChar char="»"/>
              <a:tabLst/>
              <a:defRPr sz="1799">
                <a:solidFill>
                  <a:schemeClr val="bg1">
                    <a:lumMod val="50000"/>
                  </a:schemeClr>
                </a:solidFill>
                <a:latin typeface="Jungka" panose="00000500000000000000" pitchFamily="50" charset="0"/>
                <a:ea typeface="Tahoma" pitchFamily="34" charset="0"/>
                <a:cs typeface="Tahoma" pitchFamily="34" charset="0"/>
              </a:defRPr>
            </a:lvl5pPr>
          </a:lstStyle>
          <a:p>
            <a:pPr marL="342729" marR="0" lvl="0" indent="-342729" algn="l" defTabSz="913943" rtl="0" eaLnBrk="1" fontAlgn="base" latinLnBrk="0" hangingPunct="1">
              <a:lnSpc>
                <a:spcPct val="100000"/>
              </a:lnSpc>
              <a:spcBef>
                <a:spcPct val="20000"/>
              </a:spcBef>
              <a:spcAft>
                <a:spcPct val="0"/>
              </a:spcAft>
              <a:buClr>
                <a:srgbClr val="BE000A"/>
              </a:buClr>
              <a:buSzTx/>
              <a:buFont typeface="Arial" charset="0"/>
              <a:buNone/>
              <a:tabLst/>
              <a:defRPr/>
            </a:pPr>
            <a:r>
              <a:rPr kumimoji="0" lang="en-US" sz="1999" b="0" i="0" u="none" strike="noStrike" kern="1200" cap="none" spc="0" normalizeH="0" baseline="0" noProof="0" dirty="0">
                <a:ln>
                  <a:noFill/>
                </a:ln>
                <a:solidFill>
                  <a:srgbClr val="1E1E1E"/>
                </a:solidFill>
                <a:effectLst/>
                <a:uLnTx/>
                <a:uFillTx/>
                <a:latin typeface="Arial" panose="020B0604020202020204"/>
                <a:cs typeface="Arial" charset="0"/>
              </a:rPr>
              <a:t>First level</a:t>
            </a:r>
          </a:p>
          <a:p>
            <a:pPr marL="799700" marR="0" lvl="1" indent="-342729" algn="l" defTabSz="913943" rtl="0" eaLnBrk="1" fontAlgn="base" latinLnBrk="0" hangingPunct="1">
              <a:lnSpc>
                <a:spcPct val="100000"/>
              </a:lnSpc>
              <a:spcBef>
                <a:spcPct val="20000"/>
              </a:spcBef>
              <a:spcAft>
                <a:spcPct val="0"/>
              </a:spcAft>
              <a:buClr>
                <a:srgbClr val="FF003C"/>
              </a:buClr>
              <a:buSzPct val="100000"/>
              <a:buFont typeface="+mj-lt"/>
              <a:buAutoNum type="arabicPeriod"/>
              <a:tabLst/>
              <a:defRPr/>
            </a:pPr>
            <a:r>
              <a:rPr kumimoji="0" lang="en-US" sz="1799" b="0" i="0" u="none" strike="noStrike" kern="1200" cap="none" spc="0" normalizeH="0" baseline="0" noProof="0" dirty="0">
                <a:ln>
                  <a:noFill/>
                </a:ln>
                <a:solidFill>
                  <a:srgbClr val="1E1E1E"/>
                </a:solidFill>
                <a:effectLst/>
                <a:uLnTx/>
                <a:uFillTx/>
                <a:latin typeface="Arial" panose="020B0604020202020204"/>
                <a:cs typeface="Arial" charset="0"/>
              </a:rPr>
              <a:t>Second level</a:t>
            </a:r>
          </a:p>
          <a:p>
            <a:pPr marL="1199550" marR="0" lvl="2" indent="-285607" algn="l" defTabSz="913943" rtl="0" eaLnBrk="1" fontAlgn="base" latinLnBrk="0" hangingPunct="1">
              <a:lnSpc>
                <a:spcPct val="100000"/>
              </a:lnSpc>
              <a:spcBef>
                <a:spcPct val="20000"/>
              </a:spcBef>
              <a:spcAft>
                <a:spcPct val="0"/>
              </a:spcAft>
              <a:buClr>
                <a:srgbClr val="FF003C"/>
              </a:buClr>
              <a:buSzPct val="150000"/>
              <a:buFont typeface="Arial" charset="0"/>
              <a:buChar char="•"/>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Third level</a:t>
            </a:r>
          </a:p>
          <a:p>
            <a:pPr marL="1599400" marR="0" lvl="3" indent="-228486" algn="l" defTabSz="913943" rtl="0" eaLnBrk="1" fontAlgn="base" latinLnBrk="0" hangingPunct="1">
              <a:lnSpc>
                <a:spcPct val="100000"/>
              </a:lnSpc>
              <a:spcBef>
                <a:spcPct val="20000"/>
              </a:spcBef>
              <a:spcAft>
                <a:spcPct val="0"/>
              </a:spcAft>
              <a:buClr>
                <a:srgbClr val="FF003C"/>
              </a:buClr>
              <a:buSzTx/>
              <a:buFont typeface="Courier New" charset="0"/>
              <a:buChar char="o"/>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Fourth level</a:t>
            </a:r>
          </a:p>
          <a:p>
            <a:pPr marL="2056371" marR="0" lvl="4" indent="-228486" algn="l" defTabSz="913943" rtl="0" eaLnBrk="1" fontAlgn="base" latinLnBrk="0" hangingPunct="1">
              <a:lnSpc>
                <a:spcPct val="100000"/>
              </a:lnSpc>
              <a:spcBef>
                <a:spcPct val="20000"/>
              </a:spcBef>
              <a:spcAft>
                <a:spcPct val="0"/>
              </a:spcAft>
              <a:buClr>
                <a:srgbClr val="FF003C"/>
              </a:buClr>
              <a:buSzTx/>
              <a:buFont typeface="Arial" charset="0"/>
              <a:buChar char="»"/>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Fifth level</a:t>
            </a:r>
            <a:endParaRPr kumimoji="0" lang="en-GB" sz="1599" b="0" i="0" u="none" strike="noStrike" kern="1200" cap="none" spc="0" normalizeH="0" baseline="0" noProof="0" dirty="0">
              <a:ln>
                <a:noFill/>
              </a:ln>
              <a:solidFill>
                <a:srgbClr val="1E1E1E"/>
              </a:solidFill>
              <a:effectLst/>
              <a:uLnTx/>
              <a:uFillTx/>
              <a:latin typeface="Arial" panose="020B0604020202020204"/>
              <a:cs typeface="Arial" charset="0"/>
            </a:endParaRPr>
          </a:p>
          <a:p>
            <a:pPr marL="342729" marR="0" lvl="0" indent="-342729" algn="l" defTabSz="913943" rtl="0" eaLnBrk="1" fontAlgn="base" latinLnBrk="0" hangingPunct="1">
              <a:lnSpc>
                <a:spcPct val="100000"/>
              </a:lnSpc>
              <a:spcBef>
                <a:spcPct val="20000"/>
              </a:spcBef>
              <a:spcAft>
                <a:spcPct val="0"/>
              </a:spcAft>
              <a:buClr>
                <a:srgbClr val="BE000A"/>
              </a:buClr>
              <a:buSzTx/>
              <a:buFont typeface="Arial" charset="0"/>
              <a:buNone/>
              <a:tabLst/>
              <a:defRPr/>
            </a:pPr>
            <a:endParaRPr kumimoji="0" lang="en-US" sz="1599" b="0" i="0" u="none" strike="noStrike" kern="1200" cap="none" spc="0" normalizeH="0" baseline="0" noProof="0" dirty="0">
              <a:ln>
                <a:noFill/>
              </a:ln>
              <a:solidFill>
                <a:srgbClr val="1E1E1E"/>
              </a:solidFill>
              <a:effectLst/>
              <a:uLnTx/>
              <a:uFillTx/>
              <a:latin typeface="Arial" panose="020B0604020202020204"/>
              <a:cs typeface="Arial" charset="0"/>
            </a:endParaRPr>
          </a:p>
        </p:txBody>
      </p:sp>
      <p:sp>
        <p:nvSpPr>
          <p:cNvPr id="9" name="Tijdelijke aanduiding voor tekst 8"/>
          <p:cNvSpPr>
            <a:spLocks noGrp="1"/>
          </p:cNvSpPr>
          <p:nvPr>
            <p:ph type="body" sz="quarter" idx="10" hasCustomPrompt="1"/>
          </p:nvPr>
        </p:nvSpPr>
        <p:spPr>
          <a:xfrm>
            <a:off x="716997" y="562333"/>
            <a:ext cx="323469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Graph</a:t>
            </a:r>
          </a:p>
          <a:p>
            <a:pPr lvl="0"/>
            <a:r>
              <a:rPr lang="nl-NL" dirty="0"/>
              <a:t>Title</a:t>
            </a:r>
          </a:p>
        </p:txBody>
      </p:sp>
      <p:sp>
        <p:nvSpPr>
          <p:cNvPr id="22" name="Tijdelijke aanduiding voor tekst 21"/>
          <p:cNvSpPr>
            <a:spLocks noGrp="1"/>
          </p:cNvSpPr>
          <p:nvPr>
            <p:ph type="body" sz="quarter" idx="13" hasCustomPrompt="1"/>
          </p:nvPr>
        </p:nvSpPr>
        <p:spPr>
          <a:xfrm>
            <a:off x="716997" y="2276873"/>
            <a:ext cx="3235228" cy="571252"/>
          </a:xfrm>
        </p:spPr>
        <p:txBody>
          <a:bodyPr lIns="0" tIns="0" rIns="0" bIns="0">
            <a:normAutofit/>
          </a:bodyPr>
          <a:lstStyle>
            <a:lvl1pPr marL="0" indent="0">
              <a:defRPr sz="2399" b="1"/>
            </a:lvl1pPr>
          </a:lstStyle>
          <a:p>
            <a:pPr lvl="0"/>
            <a:r>
              <a:rPr lang="nl-NL" dirty="0"/>
              <a:t>Subtitle</a:t>
            </a:r>
          </a:p>
        </p:txBody>
      </p:sp>
      <p:sp>
        <p:nvSpPr>
          <p:cNvPr id="26" name="Tijdelijke aanduiding voor tekst 25"/>
          <p:cNvSpPr>
            <a:spLocks noGrp="1"/>
          </p:cNvSpPr>
          <p:nvPr>
            <p:ph type="body" sz="quarter" idx="14"/>
          </p:nvPr>
        </p:nvSpPr>
        <p:spPr>
          <a:xfrm>
            <a:off x="716997" y="2847976"/>
            <a:ext cx="3235408" cy="3429297"/>
          </a:xfrm>
        </p:spPr>
        <p:txBody>
          <a:bodyPr lIns="0" tIns="0" rIns="0" bIns="0"/>
          <a:lstStyle>
            <a:lvl1pPr marL="0" indent="0">
              <a:defRPr>
                <a:solidFill>
                  <a:srgbClr val="1E1E1E"/>
                </a:solidFill>
              </a:defRPr>
            </a:lvl1pPr>
          </a:lstStyle>
          <a:p>
            <a:pPr lvl="0"/>
            <a:r>
              <a:rPr lang="en-US"/>
              <a:t>Click to edit Master text styles</a:t>
            </a:r>
          </a:p>
        </p:txBody>
      </p:sp>
      <p:sp>
        <p:nvSpPr>
          <p:cNvPr id="6" name="Tijdelijke aanduiding voor tekst 25"/>
          <p:cNvSpPr>
            <a:spLocks noGrp="1"/>
          </p:cNvSpPr>
          <p:nvPr>
            <p:ph type="body" sz="quarter" idx="15"/>
          </p:nvPr>
        </p:nvSpPr>
        <p:spPr>
          <a:xfrm>
            <a:off x="716997" y="6453336"/>
            <a:ext cx="10560881" cy="216024"/>
          </a:xfrm>
        </p:spPr>
        <p:txBody>
          <a:bodyPr lIns="0" tIns="0" rIns="0" bIns="0">
            <a:normAutofit/>
          </a:bodyPr>
          <a:lstStyle>
            <a:lvl1pPr marL="0" indent="0">
              <a:spcBef>
                <a:spcPts val="0"/>
              </a:spcBef>
              <a:defRPr sz="1099" b="0">
                <a:solidFill>
                  <a:srgbClr val="1E1E1E"/>
                </a:solidFill>
              </a:defRPr>
            </a:lvl1pPr>
          </a:lstStyle>
          <a:p>
            <a:pPr lvl="0"/>
            <a:r>
              <a:rPr lang="en-US"/>
              <a:t>Click to edit Master text styles</a:t>
            </a:r>
          </a:p>
        </p:txBody>
      </p:sp>
      <p:cxnSp>
        <p:nvCxnSpPr>
          <p:cNvPr id="7"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943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5"/>
          </p:nvPr>
        </p:nvSpPr>
        <p:spPr>
          <a:xfrm>
            <a:off x="4368900" y="2"/>
            <a:ext cx="7823099" cy="6857999"/>
          </a:xfrm>
          <a:custGeom>
            <a:avLst/>
            <a:gdLst>
              <a:gd name="connsiteX0" fmla="*/ 867492 w 7827174"/>
              <a:gd name="connsiteY0" fmla="*/ 0 h 6857999"/>
              <a:gd name="connsiteX1" fmla="*/ 7827174 w 7827174"/>
              <a:gd name="connsiteY1" fmla="*/ 0 h 6857999"/>
              <a:gd name="connsiteX2" fmla="*/ 7827174 w 7827174"/>
              <a:gd name="connsiteY2" fmla="*/ 6857999 h 6857999"/>
              <a:gd name="connsiteX3" fmla="*/ 867492 w 7827174"/>
              <a:gd name="connsiteY3" fmla="*/ 6857999 h 6857999"/>
              <a:gd name="connsiteX4" fmla="*/ 709999 w 7827174"/>
              <a:gd name="connsiteY4" fmla="*/ 6550498 h 6857999"/>
              <a:gd name="connsiteX5" fmla="*/ 0 w 7827174"/>
              <a:gd name="connsiteY5" fmla="*/ 3429000 h 6857999"/>
              <a:gd name="connsiteX6" fmla="*/ 709999 w 7827174"/>
              <a:gd name="connsiteY6" fmla="*/ 30750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7174" h="6857999">
                <a:moveTo>
                  <a:pt x="867492" y="0"/>
                </a:moveTo>
                <a:lnTo>
                  <a:pt x="7827174" y="0"/>
                </a:lnTo>
                <a:lnTo>
                  <a:pt x="7827174" y="6857999"/>
                </a:lnTo>
                <a:lnTo>
                  <a:pt x="867492" y="6857999"/>
                </a:lnTo>
                <a:lnTo>
                  <a:pt x="709999" y="6550498"/>
                </a:lnTo>
                <a:cubicBezTo>
                  <a:pt x="254988" y="5606198"/>
                  <a:pt x="0" y="4547377"/>
                  <a:pt x="0" y="3429000"/>
                </a:cubicBezTo>
                <a:cubicBezTo>
                  <a:pt x="0" y="2310624"/>
                  <a:pt x="254988" y="1251803"/>
                  <a:pt x="709999" y="307503"/>
                </a:cubicBezTo>
                <a:close/>
              </a:path>
            </a:pathLst>
          </a:custGeom>
          <a:solidFill>
            <a:srgbClr val="E6E6E6"/>
          </a:solidFill>
        </p:spPr>
        <p:txBody>
          <a:bodyPr vert="horz" wrap="square" lIns="90000">
            <a:noAutofit/>
          </a:bodyPr>
          <a:lstStyle>
            <a:lvl1pPr marL="0" indent="0" algn="ctr">
              <a:spcBef>
                <a:spcPts val="400"/>
              </a:spcBef>
              <a:defRPr/>
            </a:lvl1pPr>
          </a:lstStyle>
          <a:p>
            <a:r>
              <a:rPr lang="en-US"/>
              <a:t>Click icon to add picture</a:t>
            </a:r>
            <a:endParaRPr lang="nl-NL" dirty="0"/>
          </a:p>
        </p:txBody>
      </p:sp>
      <p:sp>
        <p:nvSpPr>
          <p:cNvPr id="9" name="Tijdelijke aanduiding voor tekst 8"/>
          <p:cNvSpPr>
            <a:spLocks noGrp="1"/>
          </p:cNvSpPr>
          <p:nvPr>
            <p:ph type="body" sz="quarter" idx="10" hasCustomPrompt="1"/>
          </p:nvPr>
        </p:nvSpPr>
        <p:spPr>
          <a:xfrm>
            <a:off x="716997" y="562333"/>
            <a:ext cx="323469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Picture</a:t>
            </a:r>
          </a:p>
          <a:p>
            <a:pPr lvl="0"/>
            <a:r>
              <a:rPr lang="nl-NL" dirty="0"/>
              <a:t>Title</a:t>
            </a:r>
          </a:p>
        </p:txBody>
      </p:sp>
      <p:sp>
        <p:nvSpPr>
          <p:cNvPr id="15" name="Tijdelijke aanduiding voor tekst 21"/>
          <p:cNvSpPr>
            <a:spLocks noGrp="1"/>
          </p:cNvSpPr>
          <p:nvPr>
            <p:ph type="body" sz="quarter" idx="13" hasCustomPrompt="1"/>
          </p:nvPr>
        </p:nvSpPr>
        <p:spPr>
          <a:xfrm>
            <a:off x="716997" y="2276873"/>
            <a:ext cx="3235228" cy="571252"/>
          </a:xfrm>
        </p:spPr>
        <p:txBody>
          <a:bodyPr lIns="0" tIns="0" rIns="0" bIns="0">
            <a:normAutofit/>
          </a:bodyPr>
          <a:lstStyle>
            <a:lvl1pPr marL="0" indent="0">
              <a:defRPr sz="2399" b="1"/>
            </a:lvl1pPr>
          </a:lstStyle>
          <a:p>
            <a:pPr lvl="0"/>
            <a:r>
              <a:rPr lang="nl-NL" dirty="0"/>
              <a:t>Subtitle</a:t>
            </a:r>
          </a:p>
        </p:txBody>
      </p:sp>
      <p:sp>
        <p:nvSpPr>
          <p:cNvPr id="16" name="Tijdelijke aanduiding voor tekst 25"/>
          <p:cNvSpPr>
            <a:spLocks noGrp="1"/>
          </p:cNvSpPr>
          <p:nvPr>
            <p:ph type="body" sz="quarter" idx="14"/>
          </p:nvPr>
        </p:nvSpPr>
        <p:spPr>
          <a:xfrm>
            <a:off x="716997" y="2847975"/>
            <a:ext cx="3235408" cy="3676650"/>
          </a:xfrm>
        </p:spPr>
        <p:txBody>
          <a:bodyPr lIns="0" tIns="0" rIns="0" bIns="0"/>
          <a:lstStyle>
            <a:lvl1pPr marL="0" indent="0" algn="l">
              <a:defRPr>
                <a:solidFill>
                  <a:srgbClr val="1E1E1E"/>
                </a:solidFill>
              </a:defRPr>
            </a:lvl1pPr>
          </a:lstStyle>
          <a:p>
            <a:pPr lvl="0"/>
            <a:r>
              <a:rPr lang="en-US"/>
              <a:t>Click to edit Master text styles</a:t>
            </a:r>
          </a:p>
        </p:txBody>
      </p:sp>
      <p:pic>
        <p:nvPicPr>
          <p:cNvPr id="7" name="Picture 6" descr="C:\Users\c.cristache\Desktop\wfa_logotype_horizontal.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59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Roundtable">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j-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j-lt"/>
              </a:defRPr>
            </a:lvl1pPr>
          </a:lstStyle>
          <a:p>
            <a:pPr lvl="0"/>
            <a:r>
              <a:rPr lang="en-US"/>
              <a:t>Click to edit Master text styles</a:t>
            </a:r>
          </a:p>
        </p:txBody>
      </p:sp>
      <p:pic>
        <p:nvPicPr>
          <p:cNvPr id="7170" name="Picture 2" descr="\\dc1\CompanyData\WFA_Communications\Brand positioning\2016 Brand Uplift\Identity Guidelines final\illustrations\wfa_meeting_room_1.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881151" y="2230090"/>
            <a:ext cx="4310849" cy="4367262"/>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j-lt"/>
                <a:cs typeface="Arial" panose="020B0604020202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2620190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Squa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7045A17-CD01-49BC-A03E-447998016FC8}"/>
              </a:ext>
            </a:extLst>
          </p:cNvPr>
          <p:cNvSpPr>
            <a:spLocks noGrp="1"/>
          </p:cNvSpPr>
          <p:nvPr>
            <p:ph type="pic" sz="quarter" idx="16"/>
          </p:nvPr>
        </p:nvSpPr>
        <p:spPr>
          <a:xfrm>
            <a:off x="5943679" y="0"/>
            <a:ext cx="6245147" cy="6858000"/>
          </a:xfrm>
          <a:solidFill>
            <a:schemeClr val="bg2"/>
          </a:solidFill>
        </p:spPr>
        <p:txBody>
          <a:bodyPr/>
          <a:lstStyle>
            <a:lvl1pPr>
              <a:defRPr/>
            </a:lvl1pPr>
          </a:lstStyle>
          <a:p>
            <a:r>
              <a:rPr lang="en-US"/>
              <a:t>Click icon to add picture</a:t>
            </a:r>
            <a:endParaRPr lang="es-CO" dirty="0"/>
          </a:p>
        </p:txBody>
      </p:sp>
      <p:sp>
        <p:nvSpPr>
          <p:cNvPr id="9" name="Tijdelijke aanduiding voor tekst 8"/>
          <p:cNvSpPr>
            <a:spLocks noGrp="1"/>
          </p:cNvSpPr>
          <p:nvPr>
            <p:ph type="body" sz="quarter" idx="10" hasCustomPrompt="1"/>
          </p:nvPr>
        </p:nvSpPr>
        <p:spPr>
          <a:xfrm>
            <a:off x="716996" y="562333"/>
            <a:ext cx="4541240"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Picture Title</a:t>
            </a:r>
          </a:p>
        </p:txBody>
      </p:sp>
      <p:sp>
        <p:nvSpPr>
          <p:cNvPr id="15" name="Tijdelijke aanduiding voor tekst 21"/>
          <p:cNvSpPr>
            <a:spLocks noGrp="1"/>
          </p:cNvSpPr>
          <p:nvPr>
            <p:ph type="body" sz="quarter" idx="13" hasCustomPrompt="1"/>
          </p:nvPr>
        </p:nvSpPr>
        <p:spPr>
          <a:xfrm>
            <a:off x="716997" y="2276873"/>
            <a:ext cx="4541240" cy="571252"/>
          </a:xfrm>
        </p:spPr>
        <p:txBody>
          <a:bodyPr lIns="0" tIns="0" rIns="0" bIns="0">
            <a:normAutofit/>
          </a:bodyPr>
          <a:lstStyle>
            <a:lvl1pPr marL="0" indent="0">
              <a:defRPr sz="2399" b="1"/>
            </a:lvl1pPr>
          </a:lstStyle>
          <a:p>
            <a:pPr lvl="0"/>
            <a:r>
              <a:rPr lang="nl-NL" dirty="0"/>
              <a:t>Subtitle</a:t>
            </a:r>
          </a:p>
        </p:txBody>
      </p:sp>
      <p:sp>
        <p:nvSpPr>
          <p:cNvPr id="16" name="Tijdelijke aanduiding voor tekst 25"/>
          <p:cNvSpPr>
            <a:spLocks noGrp="1"/>
          </p:cNvSpPr>
          <p:nvPr>
            <p:ph type="body" sz="quarter" idx="14"/>
          </p:nvPr>
        </p:nvSpPr>
        <p:spPr>
          <a:xfrm>
            <a:off x="716997" y="2847975"/>
            <a:ext cx="4541240" cy="3676650"/>
          </a:xfrm>
        </p:spPr>
        <p:txBody>
          <a:bodyPr lIns="0" tIns="0" rIns="0" bIns="0"/>
          <a:lstStyle>
            <a:lvl1pPr marL="0" indent="0" algn="l">
              <a:defRPr>
                <a:solidFill>
                  <a:srgbClr val="1E1E1E"/>
                </a:solidFill>
              </a:defRPr>
            </a:lvl1pPr>
          </a:lstStyle>
          <a:p>
            <a:pPr lvl="0"/>
            <a:r>
              <a:rPr lang="en-US"/>
              <a:t>Click to edit Master text styles</a:t>
            </a:r>
          </a:p>
        </p:txBody>
      </p:sp>
      <p:pic>
        <p:nvPicPr>
          <p:cNvPr id="7" name="Picture 6" descr="C:\Users\c.cristache\Desktop\wfa_logotype_horizontal.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925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Full P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3494" cy="6885384"/>
          </a:xfrm>
        </p:spPr>
        <p:txBody>
          <a:bodyPr/>
          <a:lstStyle>
            <a:lvl1pPr>
              <a:defRPr/>
            </a:lvl1pPr>
          </a:lstStyle>
          <a:p>
            <a:r>
              <a:rPr lang="en-US"/>
              <a:t>Click icon to add picture</a:t>
            </a:r>
            <a:endParaRPr lang="en-GB" dirty="0"/>
          </a:p>
        </p:txBody>
      </p:sp>
      <p:sp>
        <p:nvSpPr>
          <p:cNvPr id="4" name="Rectangle 3"/>
          <p:cNvSpPr/>
          <p:nvPr userDrawn="1"/>
        </p:nvSpPr>
        <p:spPr>
          <a:xfrm>
            <a:off x="-1" y="0"/>
            <a:ext cx="12192001" cy="6858000"/>
          </a:xfrm>
          <a:prstGeom prst="rect">
            <a:avLst/>
          </a:prstGeom>
          <a:solidFill>
            <a:srgbClr val="E6E6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pic>
        <p:nvPicPr>
          <p:cNvPr id="7" name="Picture 6" descr="C:\Users\c.cristache\Desktop\wfa_logotype_horizontal.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0" hasCustomPrompt="1"/>
          </p:nvPr>
        </p:nvSpPr>
        <p:spPr>
          <a:xfrm>
            <a:off x="716997" y="562333"/>
            <a:ext cx="3234697" cy="1390524"/>
          </a:xfrm>
          <a:ln>
            <a:noFill/>
          </a:ln>
        </p:spPr>
        <p:txBody>
          <a:bodyPr lIns="0" tIns="108000" rIns="0" bIns="0">
            <a:normAutofit/>
          </a:bodyPr>
          <a:lstStyle>
            <a:lvl1pPr marL="0" indent="0">
              <a:spcBef>
                <a:spcPts val="0"/>
              </a:spcBef>
              <a:defRPr sz="3598" b="1" baseline="0">
                <a:solidFill>
                  <a:schemeClr val="tx1"/>
                </a:solidFill>
              </a:defRPr>
            </a:lvl1pPr>
          </a:lstStyle>
          <a:p>
            <a:pPr lvl="0"/>
            <a:r>
              <a:rPr lang="nl-NL" dirty="0"/>
              <a:t>Picture</a:t>
            </a:r>
          </a:p>
          <a:p>
            <a:pPr lvl="0"/>
            <a:r>
              <a:rPr lang="nl-NL" dirty="0"/>
              <a:t>Title</a:t>
            </a:r>
          </a:p>
        </p:txBody>
      </p:sp>
      <p:cxnSp>
        <p:nvCxnSpPr>
          <p:cNvPr id="11"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363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ture Full Page v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3494" cy="6885384"/>
          </a:xfrm>
        </p:spPr>
        <p:txBody>
          <a:bodyPr/>
          <a:lstStyle>
            <a:lvl1pPr>
              <a:defRPr/>
            </a:lvl1pPr>
          </a:lstStyle>
          <a:p>
            <a:r>
              <a:rPr lang="en-US"/>
              <a:t>Click icon to add picture</a:t>
            </a:r>
            <a:endParaRPr lang="en-GB" dirty="0"/>
          </a:p>
        </p:txBody>
      </p:sp>
      <p:sp>
        <p:nvSpPr>
          <p:cNvPr id="4" name="Rectangle 3"/>
          <p:cNvSpPr/>
          <p:nvPr userDrawn="1"/>
        </p:nvSpPr>
        <p:spPr>
          <a:xfrm>
            <a:off x="-1" y="0"/>
            <a:ext cx="12192001" cy="6858000"/>
          </a:xfrm>
          <a:prstGeom prst="rect">
            <a:avLst/>
          </a:prstGeom>
          <a:solidFill>
            <a:srgbClr val="E6E6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pic>
        <p:nvPicPr>
          <p:cNvPr id="7" name="Picture 6" descr="C:\Users\c.cristache\Desktop\wfa_logotype_horizontal.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0" hasCustomPrompt="1"/>
          </p:nvPr>
        </p:nvSpPr>
        <p:spPr>
          <a:xfrm>
            <a:off x="716997" y="562333"/>
            <a:ext cx="3234697" cy="1390524"/>
          </a:xfrm>
          <a:ln>
            <a:noFill/>
          </a:ln>
        </p:spPr>
        <p:txBody>
          <a:bodyPr lIns="0" tIns="108000" rIns="0" bIns="0">
            <a:normAutofit/>
          </a:bodyPr>
          <a:lstStyle>
            <a:lvl1pPr marL="0" indent="0">
              <a:spcBef>
                <a:spcPts val="0"/>
              </a:spcBef>
              <a:defRPr sz="3598" b="1" baseline="0">
                <a:solidFill>
                  <a:schemeClr val="bg1"/>
                </a:solidFill>
              </a:defRPr>
            </a:lvl1pPr>
          </a:lstStyle>
          <a:p>
            <a:pPr lvl="0"/>
            <a:r>
              <a:rPr lang="nl-NL" dirty="0"/>
              <a:t>Picture</a:t>
            </a:r>
          </a:p>
          <a:p>
            <a:pPr lvl="0"/>
            <a:r>
              <a:rPr lang="nl-NL" dirty="0"/>
              <a:t>Title</a:t>
            </a:r>
          </a:p>
        </p:txBody>
      </p:sp>
      <p:cxnSp>
        <p:nvCxnSpPr>
          <p:cNvPr id="11" name="Rechte verbindingslijn 3"/>
          <p:cNvCxnSpPr/>
          <p:nvPr userDrawn="1"/>
        </p:nvCxnSpPr>
        <p:spPr>
          <a:xfrm>
            <a:off x="716995" y="562333"/>
            <a:ext cx="1780479"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368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Full Page 3">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3494" cy="6885384"/>
          </a:xfrm>
          <a:noFill/>
        </p:spPr>
        <p:txBody>
          <a:bodyPr/>
          <a:lstStyle>
            <a:lvl1pPr>
              <a:defRPr/>
            </a:lvl1pPr>
          </a:lstStyle>
          <a:p>
            <a:r>
              <a:rPr lang="en-US"/>
              <a:t>Click icon to add picture</a:t>
            </a:r>
            <a:endParaRPr lang="en-GB" dirty="0"/>
          </a:p>
        </p:txBody>
      </p:sp>
      <p:pic>
        <p:nvPicPr>
          <p:cNvPr id="7" name="Picture 6" descr="C:\Users\c.cristache\Desktop\wfa_logotype_horizontal.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1493" y="7034"/>
            <a:ext cx="12192001" cy="6858000"/>
          </a:xfrm>
          <a:prstGeom prst="rect">
            <a:avLst/>
          </a:prstGeom>
          <a:solidFill>
            <a:srgbClr val="E6E6E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9" name="Tijdelijke aanduiding voor tekst 8"/>
          <p:cNvSpPr>
            <a:spLocks noGrp="1"/>
          </p:cNvSpPr>
          <p:nvPr>
            <p:ph type="body" sz="quarter" idx="10" hasCustomPrompt="1"/>
          </p:nvPr>
        </p:nvSpPr>
        <p:spPr>
          <a:xfrm>
            <a:off x="716997" y="562333"/>
            <a:ext cx="3234697" cy="1390524"/>
          </a:xfrm>
          <a:ln>
            <a:noFill/>
          </a:ln>
        </p:spPr>
        <p:txBody>
          <a:bodyPr lIns="0" tIns="108000" rIns="0" bIns="0">
            <a:normAutofit/>
          </a:bodyPr>
          <a:lstStyle>
            <a:lvl1pPr marL="0" indent="0">
              <a:spcBef>
                <a:spcPts val="0"/>
              </a:spcBef>
              <a:defRPr sz="3598" b="1" baseline="0">
                <a:solidFill>
                  <a:srgbClr val="1E1E1E"/>
                </a:solidFill>
              </a:defRPr>
            </a:lvl1pPr>
          </a:lstStyle>
          <a:p>
            <a:pPr lvl="0"/>
            <a:r>
              <a:rPr lang="nl-NL" dirty="0"/>
              <a:t>Picture</a:t>
            </a:r>
          </a:p>
          <a:p>
            <a:pPr lvl="0"/>
            <a:r>
              <a:rPr lang="nl-NL" dirty="0"/>
              <a:t>Title</a:t>
            </a:r>
          </a:p>
        </p:txBody>
      </p:sp>
      <p:cxnSp>
        <p:nvCxnSpPr>
          <p:cNvPr id="11" name="Rechte verbindingslijn 3"/>
          <p:cNvCxnSpPr/>
          <p:nvPr userDrawn="1"/>
        </p:nvCxnSpPr>
        <p:spPr>
          <a:xfrm>
            <a:off x="716995" y="562333"/>
            <a:ext cx="1780479" cy="0"/>
          </a:xfrm>
          <a:prstGeom prst="line">
            <a:avLst/>
          </a:prstGeom>
          <a:ln w="63500">
            <a:solidFill>
              <a:srgbClr val="1E1E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102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7" name="Rectangle 1"/>
          <p:cNvSpPr/>
          <p:nvPr userDrawn="1"/>
        </p:nvSpPr>
        <p:spPr>
          <a:xfrm>
            <a:off x="0" y="0"/>
            <a:ext cx="12192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Arial" panose="020B0604020202020204" pitchFamily="34" charset="0"/>
            </a:endParaRPr>
          </a:p>
        </p:txBody>
      </p:sp>
      <p:sp>
        <p:nvSpPr>
          <p:cNvPr id="10" name="Tijdelijke aanduiding voor tekst 14"/>
          <p:cNvSpPr>
            <a:spLocks noGrp="1"/>
          </p:cNvSpPr>
          <p:nvPr>
            <p:ph type="body" sz="quarter" idx="11" hasCustomPrompt="1"/>
          </p:nvPr>
        </p:nvSpPr>
        <p:spPr>
          <a:xfrm>
            <a:off x="3145209" y="5589240"/>
            <a:ext cx="6045523" cy="504056"/>
          </a:xfrm>
          <a:prstGeom prst="rect">
            <a:avLst/>
          </a:prstGeom>
        </p:spPr>
        <p:txBody>
          <a:bodyPr vert="horz">
            <a:noAutofit/>
          </a:bodyPr>
          <a:lstStyle>
            <a:lvl1pPr marL="0" indent="0" algn="ctr">
              <a:spcBef>
                <a:spcPts val="0"/>
              </a:spcBef>
              <a:defRPr sz="2799" b="0" i="0">
                <a:solidFill>
                  <a:srgbClr val="1E1E1E"/>
                </a:solidFill>
                <a:latin typeface="Arial" panose="020B0604020202020204" pitchFamily="34" charset="0"/>
                <a:cs typeface="Arial" panose="020B0604020202020204" pitchFamily="34" charset="0"/>
              </a:defRPr>
            </a:lvl1pPr>
          </a:lstStyle>
          <a:p>
            <a:pPr lvl="0"/>
            <a:r>
              <a:rPr lang="nl-BE" dirty="0"/>
              <a:t>Job title</a:t>
            </a:r>
          </a:p>
        </p:txBody>
      </p:sp>
      <p:sp>
        <p:nvSpPr>
          <p:cNvPr id="11" name="Tijdelijke aanduiding voor tekst 16"/>
          <p:cNvSpPr>
            <a:spLocks noGrp="1"/>
          </p:cNvSpPr>
          <p:nvPr>
            <p:ph type="body" sz="quarter" idx="12" hasCustomPrompt="1"/>
          </p:nvPr>
        </p:nvSpPr>
        <p:spPr>
          <a:xfrm>
            <a:off x="3145209" y="4941169"/>
            <a:ext cx="6045523" cy="576485"/>
          </a:xfrm>
          <a:prstGeom prst="rect">
            <a:avLst/>
          </a:prstGeom>
        </p:spPr>
        <p:txBody>
          <a:bodyPr vert="horz"/>
          <a:lstStyle>
            <a:lvl1pPr marL="0" indent="0" algn="ctr">
              <a:spcBef>
                <a:spcPts val="999"/>
              </a:spcBef>
              <a:defRPr sz="3598" b="1" i="0">
                <a:solidFill>
                  <a:srgbClr val="FF003C"/>
                </a:solidFill>
                <a:latin typeface="Arial" panose="020B0604020202020204" pitchFamily="34" charset="0"/>
                <a:cs typeface="Arial" panose="020B0604020202020204" pitchFamily="34" charset="0"/>
              </a:defRPr>
            </a:lvl1pPr>
          </a:lstStyle>
          <a:p>
            <a:pPr lvl="0"/>
            <a:r>
              <a:rPr lang="nl-BE" dirty="0"/>
              <a:t>Name</a:t>
            </a:r>
            <a:endParaRPr lang="nl-NL" dirty="0"/>
          </a:p>
        </p:txBody>
      </p:sp>
      <p:sp>
        <p:nvSpPr>
          <p:cNvPr id="12" name="Tijdelijke aanduiding voor afbeelding 3"/>
          <p:cNvSpPr>
            <a:spLocks noGrp="1"/>
          </p:cNvSpPr>
          <p:nvPr>
            <p:ph type="pic" sz="quarter" idx="15"/>
          </p:nvPr>
        </p:nvSpPr>
        <p:spPr>
          <a:xfrm>
            <a:off x="4080826" y="476672"/>
            <a:ext cx="4296737" cy="4270784"/>
          </a:xfrm>
          <a:prstGeom prst="ellipse">
            <a:avLst/>
          </a:prstGeom>
          <a:solidFill>
            <a:schemeClr val="bg1"/>
          </a:solidFill>
        </p:spPr>
        <p:txBody>
          <a:bodyPr vert="horz"/>
          <a:lstStyle>
            <a:lvl1pPr marL="0" indent="0" algn="ctr">
              <a:spcBef>
                <a:spcPts val="400"/>
              </a:spcBef>
              <a:defRPr/>
            </a:lvl1pPr>
          </a:lstStyle>
          <a:p>
            <a:r>
              <a:rPr lang="en-US"/>
              <a:t>Click icon to add picture</a:t>
            </a:r>
            <a:endParaRPr lang="nl-NL" dirty="0"/>
          </a:p>
        </p:txBody>
      </p:sp>
      <p:sp>
        <p:nvSpPr>
          <p:cNvPr id="6" name="Tijdelijke aanduiding voor tekst 14"/>
          <p:cNvSpPr>
            <a:spLocks noGrp="1"/>
          </p:cNvSpPr>
          <p:nvPr>
            <p:ph type="body" sz="quarter" idx="16" hasCustomPrompt="1"/>
          </p:nvPr>
        </p:nvSpPr>
        <p:spPr>
          <a:xfrm>
            <a:off x="3145209" y="6093296"/>
            <a:ext cx="6045523" cy="504056"/>
          </a:xfrm>
          <a:prstGeom prst="rect">
            <a:avLst/>
          </a:prstGeom>
        </p:spPr>
        <p:txBody>
          <a:bodyPr vert="horz">
            <a:noAutofit/>
          </a:bodyPr>
          <a:lstStyle>
            <a:lvl1pPr marL="0" indent="0" algn="ctr">
              <a:spcBef>
                <a:spcPts val="0"/>
              </a:spcBef>
              <a:defRPr sz="2799" b="0" i="0">
                <a:solidFill>
                  <a:srgbClr val="878787"/>
                </a:solidFill>
                <a:latin typeface="Arial" panose="020B0604020202020204" pitchFamily="34" charset="0"/>
                <a:cs typeface="Arial" panose="020B0604020202020204" pitchFamily="34" charset="0"/>
              </a:defRPr>
            </a:lvl1pPr>
          </a:lstStyle>
          <a:p>
            <a:pPr lvl="0"/>
            <a:r>
              <a:rPr lang="en-GB" noProof="0" dirty="0"/>
              <a:t>Company</a:t>
            </a:r>
          </a:p>
        </p:txBody>
      </p:sp>
    </p:spTree>
    <p:extLst>
      <p:ext uri="{BB962C8B-B14F-4D97-AF65-F5344CB8AC3E}">
        <p14:creationId xmlns:p14="http://schemas.microsoft.com/office/powerpoint/2010/main" val="3896616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nel x4">
    <p:spTree>
      <p:nvGrpSpPr>
        <p:cNvPr id="1" name=""/>
        <p:cNvGrpSpPr/>
        <p:nvPr/>
      </p:nvGrpSpPr>
      <p:grpSpPr>
        <a:xfrm>
          <a:off x="0" y="0"/>
          <a:ext cx="0" cy="0"/>
          <a:chOff x="0" y="0"/>
          <a:chExt cx="0" cy="0"/>
        </a:xfrm>
      </p:grpSpPr>
      <p:sp>
        <p:nvSpPr>
          <p:cNvPr id="54" name="Rectangle 1"/>
          <p:cNvSpPr/>
          <p:nvPr userDrawn="1"/>
        </p:nvSpPr>
        <p:spPr>
          <a:xfrm>
            <a:off x="3173" y="0"/>
            <a:ext cx="12192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sp>
        <p:nvSpPr>
          <p:cNvPr id="3" name="Tijdelijke aanduiding voor tekst 14"/>
          <p:cNvSpPr>
            <a:spLocks noGrp="1"/>
          </p:cNvSpPr>
          <p:nvPr>
            <p:ph type="body" sz="quarter" idx="31" hasCustomPrompt="1"/>
          </p:nvPr>
        </p:nvSpPr>
        <p:spPr>
          <a:xfrm>
            <a:off x="187729" y="5857420"/>
            <a:ext cx="2938018"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4" name="Tijdelijke aanduiding voor tekst 16"/>
          <p:cNvSpPr>
            <a:spLocks noGrp="1"/>
          </p:cNvSpPr>
          <p:nvPr>
            <p:ph type="body" sz="quarter" idx="32" hasCustomPrompt="1"/>
          </p:nvPr>
        </p:nvSpPr>
        <p:spPr>
          <a:xfrm>
            <a:off x="187729" y="5425395"/>
            <a:ext cx="2938018"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6" name="Tijdelijke aanduiding voor afbeelding 5"/>
          <p:cNvSpPr>
            <a:spLocks noGrp="1"/>
          </p:cNvSpPr>
          <p:nvPr>
            <p:ph type="pic" sz="quarter" idx="34"/>
          </p:nvPr>
        </p:nvSpPr>
        <p:spPr>
          <a:xfrm>
            <a:off x="607702" y="3228888"/>
            <a:ext cx="1342413" cy="1343112"/>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56" name="Tijdelijke aanduiding voor tekst 8"/>
          <p:cNvSpPr>
            <a:spLocks noGrp="1"/>
          </p:cNvSpPr>
          <p:nvPr>
            <p:ph type="body" sz="quarter" idx="10" hasCustomPrompt="1"/>
          </p:nvPr>
        </p:nvSpPr>
        <p:spPr>
          <a:xfrm>
            <a:off x="716996" y="562333"/>
            <a:ext cx="7816135" cy="1390524"/>
          </a:xfrm>
        </p:spPr>
        <p:txBody>
          <a:bodyPr lIns="0" tIns="108000" rIns="0" bIns="0">
            <a:normAutofit/>
          </a:bodyPr>
          <a:lstStyle>
            <a:lvl1pPr marL="0" indent="0">
              <a:spcBef>
                <a:spcPts val="0"/>
              </a:spcBef>
              <a:defRPr sz="3598" b="1" baseline="0">
                <a:solidFill>
                  <a:schemeClr val="tx1"/>
                </a:solidFill>
                <a:latin typeface="+mn-lt"/>
              </a:defRPr>
            </a:lvl1pPr>
          </a:lstStyle>
          <a:p>
            <a:pPr lvl="0"/>
            <a:r>
              <a:rPr lang="nl-NL" dirty="0"/>
              <a:t>Panel</a:t>
            </a:r>
          </a:p>
        </p:txBody>
      </p:sp>
      <p:cxnSp>
        <p:nvCxnSpPr>
          <p:cNvPr id="25"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
        <p:nvSpPr>
          <p:cNvPr id="30" name="Tijdelijke aanduiding voor afbeelding 3">
            <a:extLst>
              <a:ext uri="{FF2B5EF4-FFF2-40B4-BE49-F238E27FC236}">
                <a16:creationId xmlns:a16="http://schemas.microsoft.com/office/drawing/2014/main" id="{D9932CEB-3E94-4865-A2F6-00882F29779E}"/>
              </a:ext>
            </a:extLst>
          </p:cNvPr>
          <p:cNvSpPr>
            <a:spLocks noGrp="1" noChangeAspect="1"/>
          </p:cNvSpPr>
          <p:nvPr>
            <p:ph type="pic" sz="quarter" idx="35"/>
          </p:nvPr>
        </p:nvSpPr>
        <p:spPr>
          <a:xfrm>
            <a:off x="381007" y="2363544"/>
            <a:ext cx="2397165"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1" name="Tijdelijke aanduiding voor afbeelding 5">
            <a:extLst>
              <a:ext uri="{FF2B5EF4-FFF2-40B4-BE49-F238E27FC236}">
                <a16:creationId xmlns:a16="http://schemas.microsoft.com/office/drawing/2014/main" id="{B550F818-8B26-476E-9784-1448F6F1C03A}"/>
              </a:ext>
            </a:extLst>
          </p:cNvPr>
          <p:cNvSpPr>
            <a:spLocks noGrp="1"/>
          </p:cNvSpPr>
          <p:nvPr>
            <p:ph type="pic" sz="quarter" idx="36"/>
          </p:nvPr>
        </p:nvSpPr>
        <p:spPr>
          <a:xfrm>
            <a:off x="1783334" y="3766725"/>
            <a:ext cx="1342413" cy="1343112"/>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32" name="Tijdelijke aanduiding voor tekst 14">
            <a:extLst>
              <a:ext uri="{FF2B5EF4-FFF2-40B4-BE49-F238E27FC236}">
                <a16:creationId xmlns:a16="http://schemas.microsoft.com/office/drawing/2014/main" id="{A7F4A86A-D2FE-4D76-B1C1-16EC592BCB68}"/>
              </a:ext>
            </a:extLst>
          </p:cNvPr>
          <p:cNvSpPr>
            <a:spLocks noGrp="1"/>
          </p:cNvSpPr>
          <p:nvPr>
            <p:ph type="body" sz="quarter" idx="37" hasCustomPrompt="1"/>
          </p:nvPr>
        </p:nvSpPr>
        <p:spPr>
          <a:xfrm>
            <a:off x="3157982" y="5856076"/>
            <a:ext cx="2938018"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3" name="Tijdelijke aanduiding voor tekst 16">
            <a:extLst>
              <a:ext uri="{FF2B5EF4-FFF2-40B4-BE49-F238E27FC236}">
                <a16:creationId xmlns:a16="http://schemas.microsoft.com/office/drawing/2014/main" id="{1BB8E7F0-C607-4AC4-8EA9-7E2A61706764}"/>
              </a:ext>
            </a:extLst>
          </p:cNvPr>
          <p:cNvSpPr>
            <a:spLocks noGrp="1"/>
          </p:cNvSpPr>
          <p:nvPr>
            <p:ph type="body" sz="quarter" idx="38" hasCustomPrompt="1"/>
          </p:nvPr>
        </p:nvSpPr>
        <p:spPr>
          <a:xfrm>
            <a:off x="3157982" y="5424051"/>
            <a:ext cx="2938018"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34" name="Tijdelijke aanduiding voor afbeelding 3">
            <a:extLst>
              <a:ext uri="{FF2B5EF4-FFF2-40B4-BE49-F238E27FC236}">
                <a16:creationId xmlns:a16="http://schemas.microsoft.com/office/drawing/2014/main" id="{84374ECE-B441-4483-8841-F3A09869F975}"/>
              </a:ext>
            </a:extLst>
          </p:cNvPr>
          <p:cNvSpPr>
            <a:spLocks noGrp="1" noChangeAspect="1"/>
          </p:cNvSpPr>
          <p:nvPr>
            <p:ph type="pic" sz="quarter" idx="39"/>
          </p:nvPr>
        </p:nvSpPr>
        <p:spPr>
          <a:xfrm>
            <a:off x="3351260" y="2362200"/>
            <a:ext cx="2397165"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5" name="Tijdelijke aanduiding voor afbeelding 5">
            <a:extLst>
              <a:ext uri="{FF2B5EF4-FFF2-40B4-BE49-F238E27FC236}">
                <a16:creationId xmlns:a16="http://schemas.microsoft.com/office/drawing/2014/main" id="{ACB08F63-A289-4E8C-8AB6-F68C6734316F}"/>
              </a:ext>
            </a:extLst>
          </p:cNvPr>
          <p:cNvSpPr>
            <a:spLocks noGrp="1"/>
          </p:cNvSpPr>
          <p:nvPr>
            <p:ph type="pic" sz="quarter" idx="40"/>
          </p:nvPr>
        </p:nvSpPr>
        <p:spPr>
          <a:xfrm>
            <a:off x="4753587" y="3765381"/>
            <a:ext cx="1342413" cy="1343112"/>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36" name="Tijdelijke aanduiding voor tekst 14">
            <a:extLst>
              <a:ext uri="{FF2B5EF4-FFF2-40B4-BE49-F238E27FC236}">
                <a16:creationId xmlns:a16="http://schemas.microsoft.com/office/drawing/2014/main" id="{10DA134F-84B8-47CC-8DF1-BA9CAF1703B1}"/>
              </a:ext>
            </a:extLst>
          </p:cNvPr>
          <p:cNvSpPr>
            <a:spLocks noGrp="1"/>
          </p:cNvSpPr>
          <p:nvPr>
            <p:ph type="body" sz="quarter" idx="41" hasCustomPrompt="1"/>
          </p:nvPr>
        </p:nvSpPr>
        <p:spPr>
          <a:xfrm>
            <a:off x="6128235" y="5856076"/>
            <a:ext cx="2938018"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7" name="Tijdelijke aanduiding voor tekst 16">
            <a:extLst>
              <a:ext uri="{FF2B5EF4-FFF2-40B4-BE49-F238E27FC236}">
                <a16:creationId xmlns:a16="http://schemas.microsoft.com/office/drawing/2014/main" id="{A3392429-3BEE-4DCC-B28D-9DA09DF63890}"/>
              </a:ext>
            </a:extLst>
          </p:cNvPr>
          <p:cNvSpPr>
            <a:spLocks noGrp="1"/>
          </p:cNvSpPr>
          <p:nvPr>
            <p:ph type="body" sz="quarter" idx="42" hasCustomPrompt="1"/>
          </p:nvPr>
        </p:nvSpPr>
        <p:spPr>
          <a:xfrm>
            <a:off x="6128235" y="5424051"/>
            <a:ext cx="2938018"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55" name="Tijdelijke aanduiding voor afbeelding 3">
            <a:extLst>
              <a:ext uri="{FF2B5EF4-FFF2-40B4-BE49-F238E27FC236}">
                <a16:creationId xmlns:a16="http://schemas.microsoft.com/office/drawing/2014/main" id="{35F948B3-DF17-4918-90CA-E929BFBBBBAD}"/>
              </a:ext>
            </a:extLst>
          </p:cNvPr>
          <p:cNvSpPr>
            <a:spLocks noGrp="1" noChangeAspect="1"/>
          </p:cNvSpPr>
          <p:nvPr>
            <p:ph type="pic" sz="quarter" idx="43"/>
          </p:nvPr>
        </p:nvSpPr>
        <p:spPr>
          <a:xfrm>
            <a:off x="6321513" y="2362200"/>
            <a:ext cx="2397165"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57" name="Tijdelijke aanduiding voor afbeelding 5">
            <a:extLst>
              <a:ext uri="{FF2B5EF4-FFF2-40B4-BE49-F238E27FC236}">
                <a16:creationId xmlns:a16="http://schemas.microsoft.com/office/drawing/2014/main" id="{73A49CDB-9A9A-4703-9D04-CB96BD5A2DA2}"/>
              </a:ext>
            </a:extLst>
          </p:cNvPr>
          <p:cNvSpPr>
            <a:spLocks noGrp="1"/>
          </p:cNvSpPr>
          <p:nvPr>
            <p:ph type="pic" sz="quarter" idx="44"/>
          </p:nvPr>
        </p:nvSpPr>
        <p:spPr>
          <a:xfrm>
            <a:off x="7723840" y="3765381"/>
            <a:ext cx="1342413" cy="1343112"/>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58" name="Tijdelijke aanduiding voor tekst 16">
            <a:extLst>
              <a:ext uri="{FF2B5EF4-FFF2-40B4-BE49-F238E27FC236}">
                <a16:creationId xmlns:a16="http://schemas.microsoft.com/office/drawing/2014/main" id="{3F150098-6EF7-4C3C-B1BD-8C6DC7439D97}"/>
              </a:ext>
            </a:extLst>
          </p:cNvPr>
          <p:cNvSpPr>
            <a:spLocks noGrp="1"/>
          </p:cNvSpPr>
          <p:nvPr>
            <p:ph type="body" sz="quarter" idx="45" hasCustomPrompt="1"/>
          </p:nvPr>
        </p:nvSpPr>
        <p:spPr>
          <a:xfrm>
            <a:off x="9098488" y="5424051"/>
            <a:ext cx="2938018"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59" name="Tijdelijke aanduiding voor afbeelding 3">
            <a:extLst>
              <a:ext uri="{FF2B5EF4-FFF2-40B4-BE49-F238E27FC236}">
                <a16:creationId xmlns:a16="http://schemas.microsoft.com/office/drawing/2014/main" id="{815562A6-F6B1-4AE6-89B3-40107D41595B}"/>
              </a:ext>
            </a:extLst>
          </p:cNvPr>
          <p:cNvSpPr>
            <a:spLocks noGrp="1" noChangeAspect="1"/>
          </p:cNvSpPr>
          <p:nvPr>
            <p:ph type="pic" sz="quarter" idx="46"/>
          </p:nvPr>
        </p:nvSpPr>
        <p:spPr>
          <a:xfrm>
            <a:off x="9291766" y="2362200"/>
            <a:ext cx="2397165"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60" name="Tijdelijke aanduiding voor afbeelding 5">
            <a:extLst>
              <a:ext uri="{FF2B5EF4-FFF2-40B4-BE49-F238E27FC236}">
                <a16:creationId xmlns:a16="http://schemas.microsoft.com/office/drawing/2014/main" id="{6028591A-3A6B-416C-87E1-D232FCAFD050}"/>
              </a:ext>
            </a:extLst>
          </p:cNvPr>
          <p:cNvSpPr>
            <a:spLocks noGrp="1"/>
          </p:cNvSpPr>
          <p:nvPr>
            <p:ph type="pic" sz="quarter" idx="47"/>
          </p:nvPr>
        </p:nvSpPr>
        <p:spPr>
          <a:xfrm>
            <a:off x="10694093" y="3765381"/>
            <a:ext cx="1342413" cy="1343112"/>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64" name="Tijdelijke aanduiding voor tekst 14">
            <a:extLst>
              <a:ext uri="{FF2B5EF4-FFF2-40B4-BE49-F238E27FC236}">
                <a16:creationId xmlns:a16="http://schemas.microsoft.com/office/drawing/2014/main" id="{8DAE194F-F01A-47F0-A8A4-C82FF7CD9FD1}"/>
              </a:ext>
            </a:extLst>
          </p:cNvPr>
          <p:cNvSpPr>
            <a:spLocks noGrp="1"/>
          </p:cNvSpPr>
          <p:nvPr>
            <p:ph type="body" sz="quarter" idx="48" hasCustomPrompt="1"/>
          </p:nvPr>
        </p:nvSpPr>
        <p:spPr>
          <a:xfrm>
            <a:off x="9098488" y="5867401"/>
            <a:ext cx="2938018"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Tree>
    <p:extLst>
      <p:ext uri="{BB962C8B-B14F-4D97-AF65-F5344CB8AC3E}">
        <p14:creationId xmlns:p14="http://schemas.microsoft.com/office/powerpoint/2010/main" val="2284886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nel x5">
    <p:spTree>
      <p:nvGrpSpPr>
        <p:cNvPr id="1" name=""/>
        <p:cNvGrpSpPr/>
        <p:nvPr/>
      </p:nvGrpSpPr>
      <p:grpSpPr>
        <a:xfrm>
          <a:off x="0" y="0"/>
          <a:ext cx="0" cy="0"/>
          <a:chOff x="0" y="0"/>
          <a:chExt cx="0" cy="0"/>
        </a:xfrm>
      </p:grpSpPr>
      <p:sp>
        <p:nvSpPr>
          <p:cNvPr id="54" name="Rectangle 1"/>
          <p:cNvSpPr/>
          <p:nvPr userDrawn="1"/>
        </p:nvSpPr>
        <p:spPr>
          <a:xfrm>
            <a:off x="0" y="0"/>
            <a:ext cx="12192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sp>
        <p:nvSpPr>
          <p:cNvPr id="3" name="Tijdelijke aanduiding voor tekst 14"/>
          <p:cNvSpPr>
            <a:spLocks noGrp="1"/>
          </p:cNvSpPr>
          <p:nvPr>
            <p:ph type="body" sz="quarter" idx="31" hasCustomPrompt="1"/>
          </p:nvPr>
        </p:nvSpPr>
        <p:spPr>
          <a:xfrm>
            <a:off x="230663" y="4541394"/>
            <a:ext cx="2338782"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4" name="Tijdelijke aanduiding voor tekst 16"/>
          <p:cNvSpPr>
            <a:spLocks noGrp="1"/>
          </p:cNvSpPr>
          <p:nvPr>
            <p:ph type="body" sz="quarter" idx="32" hasCustomPrompt="1"/>
          </p:nvPr>
        </p:nvSpPr>
        <p:spPr>
          <a:xfrm>
            <a:off x="230663" y="4109369"/>
            <a:ext cx="2338782"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5" name="Tijdelijke aanduiding voor afbeelding 3"/>
          <p:cNvSpPr>
            <a:spLocks noGrp="1" noChangeAspect="1"/>
          </p:cNvSpPr>
          <p:nvPr>
            <p:ph type="pic" sz="quarter" idx="33"/>
          </p:nvPr>
        </p:nvSpPr>
        <p:spPr>
          <a:xfrm>
            <a:off x="496927" y="2060848"/>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6" name="Tijdelijke aanduiding voor afbeelding 5"/>
          <p:cNvSpPr>
            <a:spLocks noGrp="1"/>
          </p:cNvSpPr>
          <p:nvPr>
            <p:ph type="pic" sz="quarter" idx="34"/>
          </p:nvPr>
        </p:nvSpPr>
        <p:spPr>
          <a:xfrm>
            <a:off x="1504638" y="3047876"/>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38" name="Tijdelijke aanduiding voor tekst 14"/>
          <p:cNvSpPr>
            <a:spLocks noGrp="1"/>
          </p:cNvSpPr>
          <p:nvPr>
            <p:ph type="body" sz="quarter" idx="35" hasCustomPrompt="1"/>
          </p:nvPr>
        </p:nvSpPr>
        <p:spPr>
          <a:xfrm>
            <a:off x="2569445" y="4541394"/>
            <a:ext cx="2338782"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9" name="Tijdelijke aanduiding voor tekst 16"/>
          <p:cNvSpPr>
            <a:spLocks noGrp="1"/>
          </p:cNvSpPr>
          <p:nvPr>
            <p:ph type="body" sz="quarter" idx="36" hasCustomPrompt="1"/>
          </p:nvPr>
        </p:nvSpPr>
        <p:spPr>
          <a:xfrm>
            <a:off x="2569445" y="4109369"/>
            <a:ext cx="2338782"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40" name="Tijdelijke aanduiding voor afbeelding 3"/>
          <p:cNvSpPr>
            <a:spLocks noGrp="1" noChangeAspect="1"/>
          </p:cNvSpPr>
          <p:nvPr>
            <p:ph type="pic" sz="quarter" idx="37"/>
          </p:nvPr>
        </p:nvSpPr>
        <p:spPr>
          <a:xfrm>
            <a:off x="2835709" y="2060848"/>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1" name="Tijdelijke aanduiding voor afbeelding 5"/>
          <p:cNvSpPr>
            <a:spLocks noGrp="1"/>
          </p:cNvSpPr>
          <p:nvPr>
            <p:ph type="pic" sz="quarter" idx="38"/>
          </p:nvPr>
        </p:nvSpPr>
        <p:spPr>
          <a:xfrm>
            <a:off x="3843420" y="3047876"/>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42" name="Tijdelijke aanduiding voor tekst 14"/>
          <p:cNvSpPr>
            <a:spLocks noGrp="1"/>
          </p:cNvSpPr>
          <p:nvPr>
            <p:ph type="body" sz="quarter" idx="39" hasCustomPrompt="1"/>
          </p:nvPr>
        </p:nvSpPr>
        <p:spPr>
          <a:xfrm>
            <a:off x="4908227" y="4541394"/>
            <a:ext cx="2338782"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43" name="Tijdelijke aanduiding voor tekst 16"/>
          <p:cNvSpPr>
            <a:spLocks noGrp="1"/>
          </p:cNvSpPr>
          <p:nvPr>
            <p:ph type="body" sz="quarter" idx="40" hasCustomPrompt="1"/>
          </p:nvPr>
        </p:nvSpPr>
        <p:spPr>
          <a:xfrm>
            <a:off x="4908227" y="4109369"/>
            <a:ext cx="2338782"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44" name="Tijdelijke aanduiding voor afbeelding 3"/>
          <p:cNvSpPr>
            <a:spLocks noGrp="1" noChangeAspect="1"/>
          </p:cNvSpPr>
          <p:nvPr>
            <p:ph type="pic" sz="quarter" idx="41"/>
          </p:nvPr>
        </p:nvSpPr>
        <p:spPr>
          <a:xfrm>
            <a:off x="5174491" y="2060848"/>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5" name="Tijdelijke aanduiding voor afbeelding 5"/>
          <p:cNvSpPr>
            <a:spLocks noGrp="1"/>
          </p:cNvSpPr>
          <p:nvPr>
            <p:ph type="pic" sz="quarter" idx="42"/>
          </p:nvPr>
        </p:nvSpPr>
        <p:spPr>
          <a:xfrm>
            <a:off x="6182202" y="3047876"/>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46" name="Tijdelijke aanduiding voor tekst 14"/>
          <p:cNvSpPr>
            <a:spLocks noGrp="1"/>
          </p:cNvSpPr>
          <p:nvPr>
            <p:ph type="body" sz="quarter" idx="43" hasCustomPrompt="1"/>
          </p:nvPr>
        </p:nvSpPr>
        <p:spPr>
          <a:xfrm>
            <a:off x="7247008" y="4541394"/>
            <a:ext cx="2338782"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47" name="Tijdelijke aanduiding voor tekst 16"/>
          <p:cNvSpPr>
            <a:spLocks noGrp="1"/>
          </p:cNvSpPr>
          <p:nvPr>
            <p:ph type="body" sz="quarter" idx="44" hasCustomPrompt="1"/>
          </p:nvPr>
        </p:nvSpPr>
        <p:spPr>
          <a:xfrm>
            <a:off x="7247008" y="4109369"/>
            <a:ext cx="2338782"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48" name="Tijdelijke aanduiding voor afbeelding 3"/>
          <p:cNvSpPr>
            <a:spLocks noGrp="1" noChangeAspect="1"/>
          </p:cNvSpPr>
          <p:nvPr>
            <p:ph type="pic" sz="quarter" idx="45"/>
          </p:nvPr>
        </p:nvSpPr>
        <p:spPr>
          <a:xfrm>
            <a:off x="7513273" y="2060848"/>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9" name="Tijdelijke aanduiding voor afbeelding 5"/>
          <p:cNvSpPr>
            <a:spLocks noGrp="1"/>
          </p:cNvSpPr>
          <p:nvPr>
            <p:ph type="pic" sz="quarter" idx="46"/>
          </p:nvPr>
        </p:nvSpPr>
        <p:spPr>
          <a:xfrm>
            <a:off x="8520984" y="3047876"/>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50" name="Tijdelijke aanduiding voor tekst 14"/>
          <p:cNvSpPr>
            <a:spLocks noGrp="1"/>
          </p:cNvSpPr>
          <p:nvPr>
            <p:ph type="body" sz="quarter" idx="47" hasCustomPrompt="1"/>
          </p:nvPr>
        </p:nvSpPr>
        <p:spPr>
          <a:xfrm>
            <a:off x="9585790" y="4541394"/>
            <a:ext cx="2338782"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51" name="Tijdelijke aanduiding voor tekst 16"/>
          <p:cNvSpPr>
            <a:spLocks noGrp="1"/>
          </p:cNvSpPr>
          <p:nvPr>
            <p:ph type="body" sz="quarter" idx="48" hasCustomPrompt="1"/>
          </p:nvPr>
        </p:nvSpPr>
        <p:spPr>
          <a:xfrm>
            <a:off x="9585790" y="4109369"/>
            <a:ext cx="2338782"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52" name="Tijdelijke aanduiding voor afbeelding 3"/>
          <p:cNvSpPr>
            <a:spLocks noGrp="1" noChangeAspect="1"/>
          </p:cNvSpPr>
          <p:nvPr>
            <p:ph type="pic" sz="quarter" idx="49"/>
          </p:nvPr>
        </p:nvSpPr>
        <p:spPr>
          <a:xfrm>
            <a:off x="9852055" y="2060848"/>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53" name="Tijdelijke aanduiding voor afbeelding 5"/>
          <p:cNvSpPr>
            <a:spLocks noGrp="1"/>
          </p:cNvSpPr>
          <p:nvPr>
            <p:ph type="pic" sz="quarter" idx="50"/>
          </p:nvPr>
        </p:nvSpPr>
        <p:spPr>
          <a:xfrm>
            <a:off x="10859766" y="3047876"/>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56" name="Tijdelijke aanduiding voor tekst 8"/>
          <p:cNvSpPr>
            <a:spLocks noGrp="1"/>
          </p:cNvSpPr>
          <p:nvPr>
            <p:ph type="body" sz="quarter" idx="10" hasCustomPrompt="1"/>
          </p:nvPr>
        </p:nvSpPr>
        <p:spPr>
          <a:xfrm>
            <a:off x="716996" y="562333"/>
            <a:ext cx="3887350" cy="1390524"/>
          </a:xfrm>
        </p:spPr>
        <p:txBody>
          <a:bodyPr lIns="0" tIns="108000" rIns="0" bIns="0">
            <a:normAutofit/>
          </a:bodyPr>
          <a:lstStyle>
            <a:lvl1pPr marL="0" indent="0">
              <a:spcBef>
                <a:spcPts val="0"/>
              </a:spcBef>
              <a:defRPr sz="3598" b="1" baseline="0">
                <a:solidFill>
                  <a:schemeClr val="tx1"/>
                </a:solidFill>
                <a:latin typeface="+mn-lt"/>
              </a:defRPr>
            </a:lvl1pPr>
          </a:lstStyle>
          <a:p>
            <a:pPr lvl="0"/>
            <a:r>
              <a:rPr lang="nl-NL" dirty="0"/>
              <a:t>Panel</a:t>
            </a:r>
          </a:p>
        </p:txBody>
      </p:sp>
      <p:cxnSp>
        <p:nvCxnSpPr>
          <p:cNvPr id="25"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54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nel x2 x3">
    <p:bg>
      <p:bgPr>
        <a:solidFill>
          <a:srgbClr val="E6E6E6"/>
        </a:solidFill>
        <a:effectLst/>
      </p:bgPr>
    </p:bg>
    <p:spTree>
      <p:nvGrpSpPr>
        <p:cNvPr id="1" name=""/>
        <p:cNvGrpSpPr/>
        <p:nvPr/>
      </p:nvGrpSpPr>
      <p:grpSpPr>
        <a:xfrm>
          <a:off x="0" y="0"/>
          <a:ext cx="0" cy="0"/>
          <a:chOff x="0" y="0"/>
          <a:chExt cx="0" cy="0"/>
        </a:xfrm>
      </p:grpSpPr>
      <p:sp>
        <p:nvSpPr>
          <p:cNvPr id="59" name="Rectangle 1"/>
          <p:cNvSpPr/>
          <p:nvPr userDrawn="1"/>
        </p:nvSpPr>
        <p:spPr>
          <a:xfrm>
            <a:off x="0" y="-160712"/>
            <a:ext cx="12192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sp>
        <p:nvSpPr>
          <p:cNvPr id="38" name="Tijdelijke aanduiding voor tekst 14"/>
          <p:cNvSpPr>
            <a:spLocks noGrp="1"/>
          </p:cNvSpPr>
          <p:nvPr>
            <p:ph type="body" sz="quarter" idx="35" hasCustomPrompt="1"/>
          </p:nvPr>
        </p:nvSpPr>
        <p:spPr>
          <a:xfrm>
            <a:off x="8261858" y="2866741"/>
            <a:ext cx="2943801" cy="592949"/>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9" name="Tijdelijke aanduiding voor tekst 16"/>
          <p:cNvSpPr>
            <a:spLocks noGrp="1"/>
          </p:cNvSpPr>
          <p:nvPr>
            <p:ph type="body" sz="quarter" idx="36" hasCustomPrompt="1"/>
          </p:nvPr>
        </p:nvSpPr>
        <p:spPr>
          <a:xfrm>
            <a:off x="8261858" y="2434716"/>
            <a:ext cx="2943801"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40" name="Tijdelijke aanduiding voor afbeelding 3"/>
          <p:cNvSpPr>
            <a:spLocks noGrp="1" noChangeAspect="1"/>
          </p:cNvSpPr>
          <p:nvPr>
            <p:ph type="pic" sz="quarter" idx="37"/>
          </p:nvPr>
        </p:nvSpPr>
        <p:spPr>
          <a:xfrm>
            <a:off x="8830632" y="386195"/>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1" name="Tijdelijke aanduiding voor afbeelding 5"/>
          <p:cNvSpPr>
            <a:spLocks noGrp="1"/>
          </p:cNvSpPr>
          <p:nvPr>
            <p:ph type="pic" sz="quarter" idx="38"/>
          </p:nvPr>
        </p:nvSpPr>
        <p:spPr>
          <a:xfrm>
            <a:off x="9838343" y="1373223"/>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23" name="Tijdelijke aanduiding voor tekst 14"/>
          <p:cNvSpPr>
            <a:spLocks noGrp="1"/>
          </p:cNvSpPr>
          <p:nvPr>
            <p:ph type="body" sz="quarter" idx="39" hasCustomPrompt="1"/>
          </p:nvPr>
        </p:nvSpPr>
        <p:spPr>
          <a:xfrm>
            <a:off x="4519391" y="2866741"/>
            <a:ext cx="2943801" cy="592949"/>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24" name="Tijdelijke aanduiding voor tekst 16"/>
          <p:cNvSpPr>
            <a:spLocks noGrp="1"/>
          </p:cNvSpPr>
          <p:nvPr>
            <p:ph type="body" sz="quarter" idx="40" hasCustomPrompt="1"/>
          </p:nvPr>
        </p:nvSpPr>
        <p:spPr>
          <a:xfrm>
            <a:off x="4519391" y="2434716"/>
            <a:ext cx="2943801"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26" name="Tijdelijke aanduiding voor afbeelding 3"/>
          <p:cNvSpPr>
            <a:spLocks noGrp="1" noChangeAspect="1"/>
          </p:cNvSpPr>
          <p:nvPr>
            <p:ph type="pic" sz="quarter" idx="41"/>
          </p:nvPr>
        </p:nvSpPr>
        <p:spPr>
          <a:xfrm>
            <a:off x="5088165" y="386195"/>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27" name="Tijdelijke aanduiding voor afbeelding 5"/>
          <p:cNvSpPr>
            <a:spLocks noGrp="1"/>
          </p:cNvSpPr>
          <p:nvPr>
            <p:ph type="pic" sz="quarter" idx="42"/>
          </p:nvPr>
        </p:nvSpPr>
        <p:spPr>
          <a:xfrm>
            <a:off x="6095876" y="1373223"/>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28" name="Tijdelijke aanduiding voor tekst 14"/>
          <p:cNvSpPr>
            <a:spLocks noGrp="1"/>
          </p:cNvSpPr>
          <p:nvPr>
            <p:ph type="body" sz="quarter" idx="43" hasCustomPrompt="1"/>
          </p:nvPr>
        </p:nvSpPr>
        <p:spPr>
          <a:xfrm>
            <a:off x="8261858" y="6021289"/>
            <a:ext cx="2943801" cy="592949"/>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29" name="Tijdelijke aanduiding voor tekst 16"/>
          <p:cNvSpPr>
            <a:spLocks noGrp="1"/>
          </p:cNvSpPr>
          <p:nvPr>
            <p:ph type="body" sz="quarter" idx="44" hasCustomPrompt="1"/>
          </p:nvPr>
        </p:nvSpPr>
        <p:spPr>
          <a:xfrm>
            <a:off x="8261858" y="5589264"/>
            <a:ext cx="2943801"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30" name="Tijdelijke aanduiding voor afbeelding 3"/>
          <p:cNvSpPr>
            <a:spLocks noGrp="1" noChangeAspect="1"/>
          </p:cNvSpPr>
          <p:nvPr>
            <p:ph type="pic" sz="quarter" idx="45"/>
          </p:nvPr>
        </p:nvSpPr>
        <p:spPr>
          <a:xfrm>
            <a:off x="8830632" y="3540743"/>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1" name="Tijdelijke aanduiding voor afbeelding 5"/>
          <p:cNvSpPr>
            <a:spLocks noGrp="1"/>
          </p:cNvSpPr>
          <p:nvPr>
            <p:ph type="pic" sz="quarter" idx="46"/>
          </p:nvPr>
        </p:nvSpPr>
        <p:spPr>
          <a:xfrm>
            <a:off x="9838343" y="4527771"/>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32" name="Tijdelijke aanduiding voor tekst 14"/>
          <p:cNvSpPr>
            <a:spLocks noGrp="1"/>
          </p:cNvSpPr>
          <p:nvPr>
            <p:ph type="body" sz="quarter" idx="47" hasCustomPrompt="1"/>
          </p:nvPr>
        </p:nvSpPr>
        <p:spPr>
          <a:xfrm>
            <a:off x="4623976" y="6021289"/>
            <a:ext cx="2943801" cy="592949"/>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3" name="Tijdelijke aanduiding voor tekst 16"/>
          <p:cNvSpPr>
            <a:spLocks noGrp="1"/>
          </p:cNvSpPr>
          <p:nvPr>
            <p:ph type="body" sz="quarter" idx="48" hasCustomPrompt="1"/>
          </p:nvPr>
        </p:nvSpPr>
        <p:spPr>
          <a:xfrm>
            <a:off x="4623976" y="5589264"/>
            <a:ext cx="2943801"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34" name="Tijdelijke aanduiding voor afbeelding 3"/>
          <p:cNvSpPr>
            <a:spLocks noGrp="1" noChangeAspect="1"/>
          </p:cNvSpPr>
          <p:nvPr>
            <p:ph type="pic" sz="quarter" idx="49"/>
          </p:nvPr>
        </p:nvSpPr>
        <p:spPr>
          <a:xfrm>
            <a:off x="5192749" y="3540743"/>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5" name="Tijdelijke aanduiding voor afbeelding 5"/>
          <p:cNvSpPr>
            <a:spLocks noGrp="1"/>
          </p:cNvSpPr>
          <p:nvPr>
            <p:ph type="pic" sz="quarter" idx="50"/>
          </p:nvPr>
        </p:nvSpPr>
        <p:spPr>
          <a:xfrm>
            <a:off x="6200461" y="4527771"/>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36" name="Tijdelijke aanduiding voor tekst 14"/>
          <p:cNvSpPr>
            <a:spLocks noGrp="1"/>
          </p:cNvSpPr>
          <p:nvPr>
            <p:ph type="body" sz="quarter" idx="51" hasCustomPrompt="1"/>
          </p:nvPr>
        </p:nvSpPr>
        <p:spPr>
          <a:xfrm>
            <a:off x="986093" y="6031432"/>
            <a:ext cx="2943801" cy="592949"/>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7" name="Tijdelijke aanduiding voor tekst 16"/>
          <p:cNvSpPr>
            <a:spLocks noGrp="1"/>
          </p:cNvSpPr>
          <p:nvPr>
            <p:ph type="body" sz="quarter" idx="52" hasCustomPrompt="1"/>
          </p:nvPr>
        </p:nvSpPr>
        <p:spPr>
          <a:xfrm>
            <a:off x="986093" y="5599407"/>
            <a:ext cx="2943801"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54" name="Tijdelijke aanduiding voor afbeelding 3"/>
          <p:cNvSpPr>
            <a:spLocks noGrp="1" noChangeAspect="1"/>
          </p:cNvSpPr>
          <p:nvPr>
            <p:ph type="pic" sz="quarter" idx="53"/>
          </p:nvPr>
        </p:nvSpPr>
        <p:spPr>
          <a:xfrm>
            <a:off x="1554867" y="3550886"/>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55" name="Tijdelijke aanduiding voor afbeelding 5"/>
          <p:cNvSpPr>
            <a:spLocks noGrp="1"/>
          </p:cNvSpPr>
          <p:nvPr>
            <p:ph type="pic" sz="quarter" idx="54"/>
          </p:nvPr>
        </p:nvSpPr>
        <p:spPr>
          <a:xfrm>
            <a:off x="2562578" y="4537914"/>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60" name="Tijdelijke aanduiding voor tekst 8"/>
          <p:cNvSpPr>
            <a:spLocks noGrp="1"/>
          </p:cNvSpPr>
          <p:nvPr>
            <p:ph type="body" sz="quarter" idx="10" hasCustomPrompt="1"/>
          </p:nvPr>
        </p:nvSpPr>
        <p:spPr>
          <a:xfrm>
            <a:off x="716996" y="562333"/>
            <a:ext cx="3887350" cy="1390524"/>
          </a:xfrm>
        </p:spPr>
        <p:txBody>
          <a:bodyPr lIns="0" tIns="108000" rIns="0" bIns="0">
            <a:normAutofit/>
          </a:bodyPr>
          <a:lstStyle>
            <a:lvl1pPr marL="0" indent="0">
              <a:spcBef>
                <a:spcPts val="0"/>
              </a:spcBef>
              <a:defRPr sz="3598" b="1" baseline="0">
                <a:solidFill>
                  <a:schemeClr val="tx1"/>
                </a:solidFill>
                <a:latin typeface="+mn-lt"/>
              </a:defRPr>
            </a:lvl1pPr>
          </a:lstStyle>
          <a:p>
            <a:pPr lvl="0"/>
            <a:r>
              <a:rPr lang="nl-NL" dirty="0"/>
              <a:t>Panel</a:t>
            </a:r>
          </a:p>
        </p:txBody>
      </p:sp>
      <p:cxnSp>
        <p:nvCxnSpPr>
          <p:cNvPr id="25"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28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undbites">
    <p:spTree>
      <p:nvGrpSpPr>
        <p:cNvPr id="1" name=""/>
        <p:cNvGrpSpPr/>
        <p:nvPr/>
      </p:nvGrpSpPr>
      <p:grpSpPr>
        <a:xfrm>
          <a:off x="0" y="0"/>
          <a:ext cx="0" cy="0"/>
          <a:chOff x="0" y="0"/>
          <a:chExt cx="0" cy="0"/>
        </a:xfrm>
      </p:grpSpPr>
      <p:sp>
        <p:nvSpPr>
          <p:cNvPr id="15" name="Tijdelijke aanduiding voor tekst 14"/>
          <p:cNvSpPr>
            <a:spLocks noGrp="1"/>
          </p:cNvSpPr>
          <p:nvPr>
            <p:ph type="body" sz="quarter" idx="11" hasCustomPrompt="1"/>
          </p:nvPr>
        </p:nvSpPr>
        <p:spPr>
          <a:xfrm>
            <a:off x="1058312" y="685801"/>
            <a:ext cx="6908377" cy="4759648"/>
          </a:xfrm>
          <a:prstGeom prst="rect">
            <a:avLst/>
          </a:prstGeom>
        </p:spPr>
        <p:txBody>
          <a:bodyPr vert="horz" anchor="ctr" anchorCtr="0"/>
          <a:lstStyle>
            <a:lvl1pPr marL="0" indent="0">
              <a:spcBef>
                <a:spcPts val="999"/>
              </a:spcBef>
              <a:defRPr sz="2799" baseline="0">
                <a:latin typeface="Arial" panose="020B0604020202020204" pitchFamily="34"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nl-NL" dirty="0"/>
              <a:t>“Soundbite text”</a:t>
            </a:r>
          </a:p>
        </p:txBody>
      </p:sp>
      <p:sp>
        <p:nvSpPr>
          <p:cNvPr id="17" name="Tijdelijke aanduiding voor tekst 16"/>
          <p:cNvSpPr>
            <a:spLocks noGrp="1"/>
          </p:cNvSpPr>
          <p:nvPr>
            <p:ph type="body" sz="quarter" idx="12" hasCustomPrompt="1"/>
          </p:nvPr>
        </p:nvSpPr>
        <p:spPr>
          <a:xfrm>
            <a:off x="8111076" y="3933132"/>
            <a:ext cx="3095601" cy="431973"/>
          </a:xfrm>
          <a:prstGeom prst="rect">
            <a:avLst/>
          </a:prstGeom>
        </p:spPr>
        <p:txBody>
          <a:bodyPr vert="horz"/>
          <a:lstStyle>
            <a:lvl1pPr marL="0" indent="0" algn="ctr">
              <a:spcBef>
                <a:spcPts val="999"/>
              </a:spcBef>
              <a:defRPr sz="1999">
                <a:solidFill>
                  <a:srgbClr val="FF003C"/>
                </a:solidFill>
                <a:latin typeface="Arial" panose="020B0604020202020204" pitchFamily="34" charset="0"/>
                <a:cs typeface="Arial" panose="020B0604020202020204" pitchFamily="34" charset="0"/>
              </a:defRPr>
            </a:lvl1pPr>
          </a:lstStyle>
          <a:p>
            <a:pPr lvl="0"/>
            <a:r>
              <a:rPr lang="nl-BE" dirty="0"/>
              <a:t>Name</a:t>
            </a:r>
            <a:endParaRPr lang="nl-NL" dirty="0"/>
          </a:p>
        </p:txBody>
      </p:sp>
      <p:sp>
        <p:nvSpPr>
          <p:cNvPr id="19" name="Tijdelijke aanduiding voor tekst 18"/>
          <p:cNvSpPr>
            <a:spLocks noGrp="1"/>
          </p:cNvSpPr>
          <p:nvPr>
            <p:ph type="body" sz="quarter" idx="13" hasCustomPrompt="1"/>
          </p:nvPr>
        </p:nvSpPr>
        <p:spPr>
          <a:xfrm>
            <a:off x="8111076" y="4365724"/>
            <a:ext cx="3095601" cy="1079500"/>
          </a:xfrm>
          <a:prstGeom prst="rect">
            <a:avLst/>
          </a:prstGeom>
        </p:spPr>
        <p:txBody>
          <a:bodyPr vert="horz"/>
          <a:lstStyle>
            <a:lvl1pPr marL="0" indent="0" algn="ctr">
              <a:spcBef>
                <a:spcPts val="999"/>
              </a:spcBef>
              <a:defRPr sz="1799" b="0" i="0">
                <a:solidFill>
                  <a:srgbClr val="1E1E1E"/>
                </a:solidFill>
                <a:latin typeface="Arial" panose="020B0604020202020204" pitchFamily="34" charset="0"/>
                <a:cs typeface="Arial" panose="020B0604020202020204" pitchFamily="34" charset="0"/>
              </a:defRPr>
            </a:lvl1pPr>
          </a:lstStyle>
          <a:p>
            <a:pPr lvl="0"/>
            <a:r>
              <a:rPr lang="nl-NL" dirty="0"/>
              <a:t>Job Title</a:t>
            </a:r>
          </a:p>
          <a:p>
            <a:pPr lvl="0"/>
            <a:r>
              <a:rPr lang="nl-NL" dirty="0"/>
              <a:t>Company</a:t>
            </a:r>
          </a:p>
        </p:txBody>
      </p:sp>
      <p:sp>
        <p:nvSpPr>
          <p:cNvPr id="9" name="Tijdelijke aanduiding voor afbeelding 3">
            <a:extLst>
              <a:ext uri="{FF2B5EF4-FFF2-40B4-BE49-F238E27FC236}">
                <a16:creationId xmlns:a16="http://schemas.microsoft.com/office/drawing/2014/main" id="{AA0B506D-288F-4B58-85FB-8783262E351F}"/>
              </a:ext>
            </a:extLst>
          </p:cNvPr>
          <p:cNvSpPr>
            <a:spLocks noGrp="1" noChangeAspect="1"/>
          </p:cNvSpPr>
          <p:nvPr>
            <p:ph type="pic" sz="quarter" idx="37"/>
          </p:nvPr>
        </p:nvSpPr>
        <p:spPr>
          <a:xfrm>
            <a:off x="8196758" y="685800"/>
            <a:ext cx="3009919" cy="3011484"/>
          </a:xfrm>
          <a:prstGeom prst="ellipse">
            <a:avLst/>
          </a:prstGeom>
          <a:solidFill>
            <a:schemeClr val="bg1"/>
          </a:solidFill>
        </p:spPr>
        <p:txBody>
          <a:bodyPr vert="horz"/>
          <a:lstStyle>
            <a:lvl1pPr marL="0" indent="0" algn="ctr">
              <a:spcBef>
                <a:spcPts val="300"/>
              </a:spcBef>
              <a:defRPr>
                <a:latin typeface="Arial" panose="020B0604020202020204" pitchFamily="34" charset="0"/>
                <a:cs typeface="Arial" panose="020B0604020202020204" pitchFamily="34" charset="0"/>
              </a:defRPr>
            </a:lvl1pPr>
          </a:lstStyle>
          <a:p>
            <a:r>
              <a:rPr lang="en-US"/>
              <a:t>Click icon to add picture</a:t>
            </a:r>
            <a:endParaRPr lang="nl-NL" dirty="0"/>
          </a:p>
        </p:txBody>
      </p:sp>
    </p:spTree>
    <p:extLst>
      <p:ext uri="{BB962C8B-B14F-4D97-AF65-F5344CB8AC3E}">
        <p14:creationId xmlns:p14="http://schemas.microsoft.com/office/powerpoint/2010/main" val="47422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Tekstvak 1"/>
          <p:cNvSpPr txBox="1"/>
          <p:nvPr userDrawn="1"/>
        </p:nvSpPr>
        <p:spPr>
          <a:xfrm>
            <a:off x="719625" y="4365104"/>
            <a:ext cx="6189464" cy="2154436"/>
          </a:xfrm>
          <a:prstGeom prst="rect">
            <a:avLst/>
          </a:prstGeom>
        </p:spPr>
        <p:txBody>
          <a:bodyPr vert="horz" wrap="square" lIns="0" tIns="0" rIns="0" bIns="0" rtlCol="0">
            <a:spAutoFit/>
          </a:bodyPr>
          <a:lstStyle/>
          <a:p>
            <a:pPr rtl="0"/>
            <a:r>
              <a:rPr lang="en-GB" sz="1999" b="0" i="0" u="none" strike="noStrike" kern="1200" baseline="30000" noProof="0" dirty="0">
                <a:solidFill>
                  <a:schemeClr val="tx1"/>
                </a:solidFill>
                <a:latin typeface="Arial" panose="020B0604020202020204" pitchFamily="34" charset="0"/>
                <a:ea typeface="+mn-ea"/>
                <a:cs typeface="Arial" charset="0"/>
              </a:rPr>
              <a:t>World Federation of Advertisers</a:t>
            </a:r>
          </a:p>
          <a:p>
            <a:pPr rtl="0"/>
            <a:r>
              <a:rPr lang="en-GB" sz="1999" b="0" i="0" u="none" strike="noStrike" kern="1200" baseline="30000" noProof="0" dirty="0">
                <a:solidFill>
                  <a:schemeClr val="tx1"/>
                </a:solidFill>
                <a:latin typeface="Arial" panose="020B0604020202020204" pitchFamily="34" charset="0"/>
                <a:ea typeface="+mn-ea"/>
                <a:cs typeface="Arial" charset="0"/>
              </a:rPr>
              <a:t>London, Brussels, Singapore</a:t>
            </a:r>
          </a:p>
          <a:p>
            <a:pPr rtl="0"/>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wfanet.org</a:t>
            </a:r>
          </a:p>
          <a:p>
            <a:pPr rtl="0"/>
            <a:r>
              <a:rPr lang="en-GB" sz="1999" b="0" i="0" u="none" strike="noStrike" kern="1200" baseline="30000" noProof="0" dirty="0">
                <a:solidFill>
                  <a:schemeClr val="tx1"/>
                </a:solidFill>
                <a:latin typeface="Arial" panose="020B0604020202020204" pitchFamily="34" charset="0"/>
                <a:ea typeface="+mn-ea"/>
                <a:cs typeface="Arial" charset="0"/>
              </a:rPr>
              <a:t>info@wfanet.org</a:t>
            </a:r>
          </a:p>
          <a:p>
            <a:pPr rtl="0"/>
            <a:r>
              <a:rPr lang="en-GB" sz="1999" b="0" i="0" u="none" strike="noStrike" kern="1200" baseline="30000" noProof="0" dirty="0">
                <a:solidFill>
                  <a:schemeClr val="tx1"/>
                </a:solidFill>
                <a:latin typeface="Arial" panose="020B0604020202020204" pitchFamily="34" charset="0"/>
                <a:ea typeface="+mn-ea"/>
                <a:cs typeface="Arial" charset="0"/>
              </a:rPr>
              <a:t>+32 2 502 57 40</a:t>
            </a:r>
          </a:p>
          <a:p>
            <a:pPr rtl="0"/>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twitter @</a:t>
            </a:r>
            <a:r>
              <a:rPr lang="en-GB" sz="1999" b="0" i="0" u="none" strike="noStrike" kern="1200" baseline="30000" noProof="0" dirty="0" err="1">
                <a:solidFill>
                  <a:schemeClr val="tx1"/>
                </a:solidFill>
                <a:latin typeface="Arial" panose="020B0604020202020204" pitchFamily="34" charset="0"/>
                <a:ea typeface="+mn-ea"/>
                <a:cs typeface="Arial" charset="0"/>
              </a:rPr>
              <a:t>wfamarketers</a:t>
            </a:r>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youtube.com/</a:t>
            </a:r>
            <a:r>
              <a:rPr lang="en-GB" sz="1999" b="0" i="0" u="none" strike="noStrike" kern="1200" baseline="30000" noProof="0" dirty="0" err="1">
                <a:solidFill>
                  <a:schemeClr val="tx1"/>
                </a:solidFill>
                <a:latin typeface="Arial" panose="020B0604020202020204" pitchFamily="34" charset="0"/>
                <a:ea typeface="+mn-ea"/>
                <a:cs typeface="Arial" charset="0"/>
              </a:rPr>
              <a:t>wfamarketers</a:t>
            </a:r>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linkedin.com/company/</a:t>
            </a:r>
            <a:r>
              <a:rPr lang="en-GB" sz="1999" b="0" i="0" u="none" strike="noStrike" kern="1200" baseline="30000" noProof="0" dirty="0" err="1">
                <a:solidFill>
                  <a:schemeClr val="tx1"/>
                </a:solidFill>
                <a:latin typeface="Arial" panose="020B0604020202020204" pitchFamily="34" charset="0"/>
                <a:ea typeface="+mn-ea"/>
                <a:cs typeface="Arial" charset="0"/>
              </a:rPr>
              <a:t>wfa</a:t>
            </a:r>
            <a:endParaRPr lang="en-GB" sz="1999" noProof="0" dirty="0">
              <a:solidFill>
                <a:schemeClr val="bg1"/>
              </a:solidFill>
              <a:latin typeface="Arial" panose="020B0604020202020204" pitchFamily="34" charset="0"/>
            </a:endParaRPr>
          </a:p>
        </p:txBody>
      </p:sp>
      <p:sp>
        <p:nvSpPr>
          <p:cNvPr id="5" name="Ovaal 4"/>
          <p:cNvSpPr>
            <a:spLocks noChangeAspect="1"/>
          </p:cNvSpPr>
          <p:nvPr userDrawn="1"/>
        </p:nvSpPr>
        <p:spPr>
          <a:xfrm>
            <a:off x="467756" y="4113104"/>
            <a:ext cx="251869" cy="252000"/>
          </a:xfrm>
          <a:prstGeom prst="ellipse">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Tree>
    <p:extLst>
      <p:ext uri="{BB962C8B-B14F-4D97-AF65-F5344CB8AC3E}">
        <p14:creationId xmlns:p14="http://schemas.microsoft.com/office/powerpoint/2010/main" val="405099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Chess">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j-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j-lt"/>
              </a:defRPr>
            </a:lvl1pPr>
          </a:lstStyle>
          <a:p>
            <a:pPr lvl="0"/>
            <a:r>
              <a:rPr lang="en-US"/>
              <a:t>Click to edit Master text styles</a:t>
            </a:r>
          </a:p>
        </p:txBody>
      </p:sp>
      <p:pic>
        <p:nvPicPr>
          <p:cNvPr id="2050" name="Picture 2" descr="\\dc1\CompanyData\WFA_Communications\Brand positioning\2016 Brand Uplift\Identity Guidelines final\illustrations\chess@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376295" y="1628801"/>
            <a:ext cx="8527132" cy="603480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j-lt"/>
                <a:cs typeface="Arial" panose="020B0604020202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1288343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v2">
    <p:bg>
      <p:bgPr>
        <a:solidFill>
          <a:schemeClr val="bg1"/>
        </a:solidFill>
        <a:effectLst/>
      </p:bgPr>
    </p:bg>
    <p:spTree>
      <p:nvGrpSpPr>
        <p:cNvPr id="1" name=""/>
        <p:cNvGrpSpPr/>
        <p:nvPr/>
      </p:nvGrpSpPr>
      <p:grpSpPr>
        <a:xfrm>
          <a:off x="0" y="0"/>
          <a:ext cx="0" cy="0"/>
          <a:chOff x="0" y="0"/>
          <a:chExt cx="0" cy="0"/>
        </a:xfrm>
      </p:grpSpPr>
      <p:sp>
        <p:nvSpPr>
          <p:cNvPr id="4" name="Vrije vorm 6"/>
          <p:cNvSpPr/>
          <p:nvPr userDrawn="1"/>
        </p:nvSpPr>
        <p:spPr>
          <a:xfrm>
            <a:off x="-21494" y="1268760"/>
            <a:ext cx="2158836" cy="4319920"/>
          </a:xfrm>
          <a:custGeom>
            <a:avLst/>
            <a:gdLst>
              <a:gd name="connsiteX0" fmla="*/ 0 w 720000"/>
              <a:gd name="connsiteY0" fmla="*/ 0 h 1440000"/>
              <a:gd name="connsiteX1" fmla="*/ 720000 w 720000"/>
              <a:gd name="connsiteY1" fmla="*/ 720000 h 1440000"/>
              <a:gd name="connsiteX2" fmla="*/ 0 w 720000"/>
              <a:gd name="connsiteY2" fmla="*/ 1440000 h 1440000"/>
            </a:gdLst>
            <a:ahLst/>
            <a:cxnLst>
              <a:cxn ang="0">
                <a:pos x="connsiteX0" y="connsiteY0"/>
              </a:cxn>
              <a:cxn ang="0">
                <a:pos x="connsiteX1" y="connsiteY1"/>
              </a:cxn>
              <a:cxn ang="0">
                <a:pos x="connsiteX2" y="connsiteY2"/>
              </a:cxn>
            </a:cxnLst>
            <a:rect l="l" t="t" r="r" b="b"/>
            <a:pathLst>
              <a:path w="720000" h="1440000">
                <a:moveTo>
                  <a:pt x="0" y="0"/>
                </a:moveTo>
                <a:cubicBezTo>
                  <a:pt x="397645" y="0"/>
                  <a:pt x="720000" y="322355"/>
                  <a:pt x="720000" y="720000"/>
                </a:cubicBezTo>
                <a:cubicBezTo>
                  <a:pt x="720000" y="1117645"/>
                  <a:pt x="397645" y="1440000"/>
                  <a:pt x="0" y="1440000"/>
                </a:cubicBezTo>
                <a:close/>
              </a:path>
            </a:pathLst>
          </a:cu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latin typeface="Arial" panose="020B0604020202020204" pitchFamily="34" charset="0"/>
            </a:endParaRPr>
          </a:p>
        </p:txBody>
      </p:sp>
      <p:sp>
        <p:nvSpPr>
          <p:cNvPr id="2" name="Tekstvak 1"/>
          <p:cNvSpPr txBox="1"/>
          <p:nvPr userDrawn="1"/>
        </p:nvSpPr>
        <p:spPr>
          <a:xfrm>
            <a:off x="719625" y="4365104"/>
            <a:ext cx="6189464" cy="2154436"/>
          </a:xfrm>
          <a:prstGeom prst="rect">
            <a:avLst/>
          </a:prstGeom>
        </p:spPr>
        <p:txBody>
          <a:bodyPr vert="horz" wrap="square" lIns="0" tIns="0" rIns="0" bIns="0" rtlCol="0">
            <a:spAutoFit/>
          </a:bodyPr>
          <a:lstStyle/>
          <a:p>
            <a:pPr rtl="0"/>
            <a:r>
              <a:rPr lang="en-GB" sz="1999" b="0" i="0" u="none" strike="noStrike" kern="1200" baseline="30000" noProof="0" dirty="0">
                <a:solidFill>
                  <a:schemeClr val="tx1"/>
                </a:solidFill>
                <a:latin typeface="Arial" panose="020B0604020202020204" pitchFamily="34" charset="0"/>
                <a:ea typeface="+mn-ea"/>
                <a:cs typeface="Arial" charset="0"/>
              </a:rPr>
              <a:t>World Federation of Advertisers</a:t>
            </a:r>
          </a:p>
          <a:p>
            <a:pPr rtl="0"/>
            <a:r>
              <a:rPr lang="en-GB" sz="1999" b="0" i="0" u="none" strike="noStrike" kern="1200" baseline="30000" noProof="0" dirty="0">
                <a:solidFill>
                  <a:schemeClr val="tx1"/>
                </a:solidFill>
                <a:latin typeface="Arial" panose="020B0604020202020204" pitchFamily="34" charset="0"/>
                <a:ea typeface="+mn-ea"/>
                <a:cs typeface="Arial" charset="0"/>
              </a:rPr>
              <a:t>London, Brussels, Singapore</a:t>
            </a:r>
          </a:p>
          <a:p>
            <a:pPr rtl="0"/>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wfanet.org</a:t>
            </a:r>
          </a:p>
          <a:p>
            <a:pPr rtl="0"/>
            <a:r>
              <a:rPr lang="en-GB" sz="1999" b="0" i="0" u="none" strike="noStrike" kern="1200" baseline="30000" noProof="0" dirty="0">
                <a:solidFill>
                  <a:schemeClr val="tx1"/>
                </a:solidFill>
                <a:latin typeface="Arial" panose="020B0604020202020204" pitchFamily="34" charset="0"/>
                <a:ea typeface="+mn-ea"/>
                <a:cs typeface="Arial" charset="0"/>
              </a:rPr>
              <a:t>info@wfanet.org</a:t>
            </a:r>
          </a:p>
          <a:p>
            <a:pPr rtl="0"/>
            <a:r>
              <a:rPr lang="en-GB" sz="1999" b="0" i="0" u="none" strike="noStrike" kern="1200" baseline="30000" noProof="0" dirty="0">
                <a:solidFill>
                  <a:schemeClr val="tx1"/>
                </a:solidFill>
                <a:latin typeface="Arial" panose="020B0604020202020204" pitchFamily="34" charset="0"/>
                <a:ea typeface="+mn-ea"/>
                <a:cs typeface="Arial" charset="0"/>
              </a:rPr>
              <a:t>+32 2 502 57 40</a:t>
            </a:r>
          </a:p>
          <a:p>
            <a:pPr rtl="0"/>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twitter @</a:t>
            </a:r>
            <a:r>
              <a:rPr lang="en-GB" sz="1999" b="0" i="0" u="none" strike="noStrike" kern="1200" baseline="30000" noProof="0" dirty="0" err="1">
                <a:solidFill>
                  <a:schemeClr val="tx1"/>
                </a:solidFill>
                <a:latin typeface="Arial" panose="020B0604020202020204" pitchFamily="34" charset="0"/>
                <a:ea typeface="+mn-ea"/>
                <a:cs typeface="Arial" charset="0"/>
              </a:rPr>
              <a:t>wfamarketers</a:t>
            </a:r>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youtube.com/</a:t>
            </a:r>
            <a:r>
              <a:rPr lang="en-GB" sz="1999" b="0" i="0" u="none" strike="noStrike" kern="1200" baseline="30000" noProof="0" dirty="0" err="1">
                <a:solidFill>
                  <a:schemeClr val="tx1"/>
                </a:solidFill>
                <a:latin typeface="Arial" panose="020B0604020202020204" pitchFamily="34" charset="0"/>
                <a:ea typeface="+mn-ea"/>
                <a:cs typeface="Arial" charset="0"/>
              </a:rPr>
              <a:t>wfamarketers</a:t>
            </a:r>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linkedin.com/company/</a:t>
            </a:r>
            <a:r>
              <a:rPr lang="en-GB" sz="1999" b="0" i="0" u="none" strike="noStrike" kern="1200" baseline="30000" noProof="0" dirty="0" err="1">
                <a:solidFill>
                  <a:schemeClr val="tx1"/>
                </a:solidFill>
                <a:latin typeface="Arial" panose="020B0604020202020204" pitchFamily="34" charset="0"/>
                <a:ea typeface="+mn-ea"/>
                <a:cs typeface="Arial" charset="0"/>
              </a:rPr>
              <a:t>wfa</a:t>
            </a:r>
            <a:endParaRPr lang="en-GB" sz="1999" noProof="0" dirty="0">
              <a:solidFill>
                <a:schemeClr val="bg1"/>
              </a:solidFill>
              <a:latin typeface="Arial" panose="020B0604020202020204" pitchFamily="34" charset="0"/>
            </a:endParaRPr>
          </a:p>
        </p:txBody>
      </p:sp>
      <p:sp>
        <p:nvSpPr>
          <p:cNvPr id="5" name="Ovaal 4"/>
          <p:cNvSpPr>
            <a:spLocks noChangeAspect="1"/>
          </p:cNvSpPr>
          <p:nvPr userDrawn="1"/>
        </p:nvSpPr>
        <p:spPr>
          <a:xfrm>
            <a:off x="467756" y="4113104"/>
            <a:ext cx="251869"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latin typeface="Arial" panose="020B0604020202020204" pitchFamily="34" charset="0"/>
            </a:endParaRPr>
          </a:p>
        </p:txBody>
      </p:sp>
    </p:spTree>
    <p:extLst>
      <p:ext uri="{BB962C8B-B14F-4D97-AF65-F5344CB8AC3E}">
        <p14:creationId xmlns:p14="http://schemas.microsoft.com/office/powerpoint/2010/main" val="3158668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1158205"/>
            <a:ext cx="9882105" cy="746796"/>
          </a:xfrm>
        </p:spPr>
        <p:txBody>
          <a:bodyPr>
            <a:noAutofit/>
          </a:bodyPr>
          <a:lstStyle>
            <a:lvl1pPr algn="l" defTabSz="1186589" rtl="0" eaLnBrk="1" latinLnBrk="0" hangingPunct="1">
              <a:lnSpc>
                <a:spcPct val="85000"/>
              </a:lnSpc>
              <a:spcBef>
                <a:spcPct val="0"/>
              </a:spcBef>
              <a:buNone/>
              <a:defRPr lang="en-GB" sz="3893" kern="1200" cap="none" baseline="0" dirty="0">
                <a:solidFill>
                  <a:schemeClr val="accent1"/>
                </a:solidFill>
                <a:latin typeface="+mj-lt"/>
                <a:ea typeface="+mj-ea"/>
                <a:cs typeface="+mj-cs"/>
              </a:defRPr>
            </a:lvl1pPr>
          </a:lstStyle>
          <a:p>
            <a:r>
              <a:rPr lang="en-US" dirty="0"/>
              <a:t>Click to edit Master title style 40pt</a:t>
            </a:r>
            <a:endParaRPr lang="en-GB" dirty="0"/>
          </a:p>
        </p:txBody>
      </p:sp>
      <p:sp>
        <p:nvSpPr>
          <p:cNvPr id="3" name="Content Placeholder 2"/>
          <p:cNvSpPr>
            <a:spLocks noGrp="1"/>
          </p:cNvSpPr>
          <p:nvPr>
            <p:ph idx="1"/>
          </p:nvPr>
        </p:nvSpPr>
        <p:spPr>
          <a:xfrm>
            <a:off x="609602" y="2535756"/>
            <a:ext cx="9882105" cy="3484796"/>
          </a:xfrm>
        </p:spPr>
        <p:txBody>
          <a:bodyPr>
            <a:noAutofit/>
          </a:bodyPr>
          <a:lstStyle>
            <a:lvl2pPr>
              <a:defRPr sz="1557"/>
            </a:lvl2pPr>
            <a:lvl3pPr>
              <a:defRPr sz="1363"/>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2619716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sp>
        <p:nvSpPr>
          <p:cNvPr id="4" name="Tijdelijke aanduiding voor tekst 25"/>
          <p:cNvSpPr>
            <a:spLocks noGrp="1"/>
          </p:cNvSpPr>
          <p:nvPr>
            <p:ph type="body" sz="quarter" idx="14" hasCustomPrompt="1"/>
          </p:nvPr>
        </p:nvSpPr>
        <p:spPr>
          <a:xfrm>
            <a:off x="716997" y="6453336"/>
            <a:ext cx="10560881" cy="216024"/>
          </a:xfrm>
        </p:spPr>
        <p:txBody>
          <a:bodyPr lIns="0" tIns="0" rIns="0" bIns="0">
            <a:normAutofit/>
          </a:bodyPr>
          <a:lstStyle>
            <a:lvl1pPr marL="0" indent="0">
              <a:spcBef>
                <a:spcPts val="0"/>
              </a:spcBef>
              <a:defRPr sz="1099" b="0">
                <a:solidFill>
                  <a:srgbClr val="1E1E1E"/>
                </a:solidFill>
              </a:defRPr>
            </a:lvl1pPr>
          </a:lstStyle>
          <a:p>
            <a:pPr lvl="0"/>
            <a:r>
              <a:rPr lang="en-US" dirty="0"/>
              <a:t>CONFIDENTIAL: The presentation and materials herein are exclusively for GARM Member organizations and for internal company use only. Sharing of these contents outside member organizations is strictly prohibited.</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265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Arial" panose="020B0604020202020204" pitchFamily="34" charset="0"/>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Arial" panose="020B0604020202020204" pitchFamily="34" charset="0"/>
              </a:defRPr>
            </a:lvl1pPr>
          </a:lstStyle>
          <a:p>
            <a:pPr lvl="0"/>
            <a:r>
              <a:rPr lang="en-US"/>
              <a:t>Click to edit Master text styles</a:t>
            </a:r>
          </a:p>
        </p:txBody>
      </p:sp>
      <p:pic>
        <p:nvPicPr>
          <p:cNvPr id="6" name="Picture 2" descr="\\dc1\CompanyData\WFA_Communications\Brand positioning\2016 Brand Uplift\Identity Guidelines final\illustrations\compass@300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88413" y="764705"/>
            <a:ext cx="9719464" cy="687864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3721473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sp>
        <p:nvSpPr>
          <p:cNvPr id="4" name="Tijdelijke aanduiding voor tekst 25"/>
          <p:cNvSpPr>
            <a:spLocks noGrp="1"/>
          </p:cNvSpPr>
          <p:nvPr>
            <p:ph type="body" sz="quarter" idx="14"/>
          </p:nvPr>
        </p:nvSpPr>
        <p:spPr>
          <a:xfrm>
            <a:off x="716997" y="6453336"/>
            <a:ext cx="10560881" cy="216024"/>
          </a:xfrm>
        </p:spPr>
        <p:txBody>
          <a:bodyPr lIns="0" tIns="0" rIns="0" bIns="0">
            <a:normAutofit/>
          </a:bodyPr>
          <a:lstStyle>
            <a:lvl1pPr marL="0" indent="0">
              <a:spcBef>
                <a:spcPts val="0"/>
              </a:spcBef>
              <a:defRPr sz="1099" b="0">
                <a:solidFill>
                  <a:srgbClr val="1E1E1E"/>
                </a:solidFill>
              </a:defRPr>
            </a:lvl1pPr>
          </a:lstStyle>
          <a:p>
            <a:pPr lvl="0"/>
            <a:r>
              <a:rPr lang="en-US"/>
              <a:t>Click to edit Master text styles</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DB9A2337-AAAD-4927-A0DC-5FA3B8B75FC7}"/>
              </a:ext>
            </a:extLst>
          </p:cNvPr>
          <p:cNvSpPr>
            <a:spLocks noGrp="1"/>
          </p:cNvSpPr>
          <p:nvPr>
            <p:ph type="sldNum" sz="quarter" idx="4"/>
          </p:nvPr>
        </p:nvSpPr>
        <p:spPr>
          <a:xfrm>
            <a:off x="8737813" y="6356351"/>
            <a:ext cx="2844905"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1FE8A54C-7FEF-4774-9339-A7E3A18FA849}" type="slidenum">
              <a:rPr lang="en-GB" smtClean="0"/>
              <a:pPr/>
              <a:t>‹#›</a:t>
            </a:fld>
            <a:endParaRPr lang="en-GB" dirty="0"/>
          </a:p>
        </p:txBody>
      </p:sp>
    </p:spTree>
    <p:extLst>
      <p:ext uri="{BB962C8B-B14F-4D97-AF65-F5344CB8AC3E}">
        <p14:creationId xmlns:p14="http://schemas.microsoft.com/office/powerpoint/2010/main" val="1662758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tro Light Bulb">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Arial" panose="020B0604020202020204" pitchFamily="34" charset="0"/>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Arial" panose="020B0604020202020204" pitchFamily="34" charset="0"/>
              </a:defRPr>
            </a:lvl1pPr>
          </a:lstStyle>
          <a:p>
            <a:pPr lvl="0"/>
            <a:r>
              <a:rPr lang="en-US"/>
              <a:t>Click to edit Master text styles</a:t>
            </a:r>
          </a:p>
        </p:txBody>
      </p:sp>
      <p:pic>
        <p:nvPicPr>
          <p:cNvPr id="2050" name="Picture 2" descr="\\dc1\CompanyData\WFA_Communications\Website\New website 2017\Illustrations\From Dogstudio\Light bulb\ampoule transparent 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90093" y="2057401"/>
            <a:ext cx="2817931" cy="410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16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828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Picture Full Page v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3494" cy="6885384"/>
          </a:xfrm>
        </p:spPr>
        <p:txBody>
          <a:bodyPr/>
          <a:lstStyle>
            <a:lvl1pPr>
              <a:defRPr/>
            </a:lvl1pPr>
          </a:lstStyle>
          <a:p>
            <a:r>
              <a:rPr lang="en-US"/>
              <a:t>Click icon to add picture</a:t>
            </a:r>
            <a:endParaRPr lang="en-GB" dirty="0"/>
          </a:p>
        </p:txBody>
      </p:sp>
      <p:sp>
        <p:nvSpPr>
          <p:cNvPr id="4" name="Rectangle 3"/>
          <p:cNvSpPr/>
          <p:nvPr userDrawn="1"/>
        </p:nvSpPr>
        <p:spPr>
          <a:xfrm>
            <a:off x="-1" y="0"/>
            <a:ext cx="12192001" cy="6858000"/>
          </a:xfrm>
          <a:prstGeom prst="rect">
            <a:avLst/>
          </a:prstGeom>
          <a:solidFill>
            <a:srgbClr val="E6E6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latin typeface="Arial" panose="020B0604020202020204" pitchFamily="34" charset="0"/>
            </a:endParaRPr>
          </a:p>
        </p:txBody>
      </p:sp>
      <p:pic>
        <p:nvPicPr>
          <p:cNvPr id="7" name="Picture 6" descr="C:\Users\c.cristache\Desktop\wfa_logotype_horizonta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0488"/>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0" hasCustomPrompt="1"/>
          </p:nvPr>
        </p:nvSpPr>
        <p:spPr>
          <a:xfrm>
            <a:off x="716997" y="562333"/>
            <a:ext cx="3234697" cy="1390524"/>
          </a:xfrm>
          <a:ln>
            <a:noFill/>
          </a:ln>
        </p:spPr>
        <p:txBody>
          <a:bodyPr lIns="0" tIns="108000" rIns="0" bIns="0">
            <a:normAutofit/>
          </a:bodyPr>
          <a:lstStyle>
            <a:lvl1pPr marL="0" indent="0">
              <a:spcBef>
                <a:spcPts val="0"/>
              </a:spcBef>
              <a:defRPr sz="3598" b="1" baseline="0">
                <a:solidFill>
                  <a:schemeClr val="bg1"/>
                </a:solidFill>
              </a:defRPr>
            </a:lvl1pPr>
          </a:lstStyle>
          <a:p>
            <a:pPr lvl="0"/>
            <a:r>
              <a:rPr lang="nl-NL" dirty="0"/>
              <a:t>Picture</a:t>
            </a:r>
          </a:p>
          <a:p>
            <a:pPr lvl="0"/>
            <a:r>
              <a:rPr lang="nl-NL" dirty="0"/>
              <a:t>Title</a:t>
            </a:r>
          </a:p>
        </p:txBody>
      </p:sp>
      <p:cxnSp>
        <p:nvCxnSpPr>
          <p:cNvPr id="11" name="Rechte verbindingslijn 3"/>
          <p:cNvCxnSpPr/>
          <p:nvPr userDrawn="1"/>
        </p:nvCxnSpPr>
        <p:spPr>
          <a:xfrm>
            <a:off x="716995" y="562333"/>
            <a:ext cx="1780479"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3C16BDBC-2B69-4DB9-A6F1-3EB41C538627}"/>
              </a:ext>
            </a:extLst>
          </p:cNvPr>
          <p:cNvSpPr>
            <a:spLocks noGrp="1"/>
          </p:cNvSpPr>
          <p:nvPr>
            <p:ph type="sldNum" sz="quarter" idx="4"/>
          </p:nvPr>
        </p:nvSpPr>
        <p:spPr>
          <a:xfrm>
            <a:off x="8737813" y="6356351"/>
            <a:ext cx="2844905"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1FE8A54C-7FEF-4774-9339-A7E3A18FA849}" type="slidenum">
              <a:rPr lang="en-GB" smtClean="0"/>
              <a:pPr/>
              <a:t>‹#›</a:t>
            </a:fld>
            <a:endParaRPr lang="en-GB" dirty="0"/>
          </a:p>
        </p:txBody>
      </p:sp>
    </p:spTree>
    <p:extLst>
      <p:ext uri="{BB962C8B-B14F-4D97-AF65-F5344CB8AC3E}">
        <p14:creationId xmlns:p14="http://schemas.microsoft.com/office/powerpoint/2010/main" val="1626660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tro Plug">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dirty="0"/>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dirty="0"/>
              <a:t>Click to edit Master text styles</a:t>
            </a:r>
          </a:p>
        </p:txBody>
      </p:sp>
      <p:pic>
        <p:nvPicPr>
          <p:cNvPr id="6146" name="Picture 2" descr="\\dc1\CompanyData\WFA_Communications\Brand positioning\2016 Brand Uplift\Identity Guidelines final\illustrations\plug@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24030" y="1772816"/>
            <a:ext cx="692083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63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sp>
        <p:nvSpPr>
          <p:cNvPr id="4" name="Tijdelijke aanduiding voor tekst 25"/>
          <p:cNvSpPr>
            <a:spLocks noGrp="1"/>
          </p:cNvSpPr>
          <p:nvPr>
            <p:ph type="body" sz="quarter" idx="14"/>
          </p:nvPr>
        </p:nvSpPr>
        <p:spPr>
          <a:xfrm>
            <a:off x="716997" y="6453336"/>
            <a:ext cx="10560881" cy="216024"/>
          </a:xfrm>
        </p:spPr>
        <p:txBody>
          <a:bodyPr lIns="0" tIns="0" rIns="0" bIns="0">
            <a:normAutofit/>
          </a:bodyPr>
          <a:lstStyle>
            <a:lvl1pPr marL="0" indent="0">
              <a:spcBef>
                <a:spcPts val="0"/>
              </a:spcBef>
              <a:defRPr sz="1099" b="0">
                <a:solidFill>
                  <a:srgbClr val="1E1E1E"/>
                </a:solidFill>
              </a:defRPr>
            </a:lvl1pPr>
          </a:lstStyle>
          <a:p>
            <a:pPr lvl="0"/>
            <a:r>
              <a:rPr lang="en-US"/>
              <a:t>Click to edit Master text styles</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DB9A2337-AAAD-4927-A0DC-5FA3B8B75FC7}"/>
              </a:ext>
            </a:extLst>
          </p:cNvPr>
          <p:cNvSpPr>
            <a:spLocks noGrp="1"/>
          </p:cNvSpPr>
          <p:nvPr>
            <p:ph type="sldNum" sz="quarter" idx="4"/>
          </p:nvPr>
        </p:nvSpPr>
        <p:spPr>
          <a:xfrm>
            <a:off x="8737813" y="6356351"/>
            <a:ext cx="2844905"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1FE8A54C-7FEF-4774-9339-A7E3A18FA849}" type="slidenum">
              <a:rPr lang="en-GB" smtClean="0"/>
              <a:pPr/>
              <a:t>‹#›</a:t>
            </a:fld>
            <a:endParaRPr lang="en-GB" dirty="0"/>
          </a:p>
        </p:txBody>
      </p:sp>
    </p:spTree>
    <p:extLst>
      <p:ext uri="{BB962C8B-B14F-4D97-AF65-F5344CB8AC3E}">
        <p14:creationId xmlns:p14="http://schemas.microsoft.com/office/powerpoint/2010/main" val="34240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lug">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6146" name="Picture 2" descr="\\dc1\CompanyData\WFA_Communications\Brand positioning\2016 Brand Uplift\Identity Guidelines final\illustrations\plug@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24030" y="1772816"/>
            <a:ext cx="692083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12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Intro">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Arial" panose="020B0604020202020204" pitchFamily="34" charset="0"/>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Arial" panose="020B0604020202020204" pitchFamily="34" charset="0"/>
              </a:defRPr>
            </a:lvl1pPr>
          </a:lstStyle>
          <a:p>
            <a:pPr lvl="0"/>
            <a:r>
              <a:rPr lang="en-US"/>
              <a:t>Click to edit Master text styles</a:t>
            </a:r>
          </a:p>
        </p:txBody>
      </p:sp>
      <p:pic>
        <p:nvPicPr>
          <p:cNvPr id="6" name="Picture 2" descr="\\dc1\CompanyData\WFA_Communications\Brand positioning\2016 Brand Uplift\Identity Guidelines final\illustrations\compass@300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88413" y="764705"/>
            <a:ext cx="9719464" cy="687864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914775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825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Picture Full Page v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3494" cy="6885384"/>
          </a:xfrm>
        </p:spPr>
        <p:txBody>
          <a:bodyPr/>
          <a:lstStyle>
            <a:lvl1pPr>
              <a:defRPr/>
            </a:lvl1pPr>
          </a:lstStyle>
          <a:p>
            <a:r>
              <a:rPr lang="en-US"/>
              <a:t>Click icon to add picture</a:t>
            </a:r>
            <a:endParaRPr lang="en-GB" dirty="0"/>
          </a:p>
        </p:txBody>
      </p:sp>
      <p:sp>
        <p:nvSpPr>
          <p:cNvPr id="4" name="Rectangle 3"/>
          <p:cNvSpPr/>
          <p:nvPr userDrawn="1"/>
        </p:nvSpPr>
        <p:spPr>
          <a:xfrm>
            <a:off x="-1" y="0"/>
            <a:ext cx="12192001" cy="6858000"/>
          </a:xfrm>
          <a:prstGeom prst="rect">
            <a:avLst/>
          </a:prstGeom>
          <a:solidFill>
            <a:srgbClr val="E6E6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latin typeface="Arial" panose="020B0604020202020204" pitchFamily="34" charset="0"/>
            </a:endParaRPr>
          </a:p>
        </p:txBody>
      </p:sp>
      <p:pic>
        <p:nvPicPr>
          <p:cNvPr id="7" name="Picture 6" descr="C:\Users\c.cristache\Desktop\wfa_logotype_horizonta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0488"/>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0" hasCustomPrompt="1"/>
          </p:nvPr>
        </p:nvSpPr>
        <p:spPr>
          <a:xfrm>
            <a:off x="716997" y="562333"/>
            <a:ext cx="3234697" cy="1390524"/>
          </a:xfrm>
          <a:ln>
            <a:noFill/>
          </a:ln>
        </p:spPr>
        <p:txBody>
          <a:bodyPr lIns="0" tIns="108000" rIns="0" bIns="0">
            <a:normAutofit/>
          </a:bodyPr>
          <a:lstStyle>
            <a:lvl1pPr marL="0" indent="0">
              <a:spcBef>
                <a:spcPts val="0"/>
              </a:spcBef>
              <a:defRPr sz="3598" b="1" baseline="0">
                <a:solidFill>
                  <a:schemeClr val="bg1"/>
                </a:solidFill>
              </a:defRPr>
            </a:lvl1pPr>
          </a:lstStyle>
          <a:p>
            <a:pPr lvl="0"/>
            <a:r>
              <a:rPr lang="nl-NL" dirty="0"/>
              <a:t>Picture</a:t>
            </a:r>
          </a:p>
          <a:p>
            <a:pPr lvl="0"/>
            <a:r>
              <a:rPr lang="nl-NL" dirty="0"/>
              <a:t>Title</a:t>
            </a:r>
          </a:p>
        </p:txBody>
      </p:sp>
      <p:cxnSp>
        <p:nvCxnSpPr>
          <p:cNvPr id="11" name="Rechte verbindingslijn 3"/>
          <p:cNvCxnSpPr/>
          <p:nvPr userDrawn="1"/>
        </p:nvCxnSpPr>
        <p:spPr>
          <a:xfrm>
            <a:off x="716995" y="562333"/>
            <a:ext cx="1780479"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3C16BDBC-2B69-4DB9-A6F1-3EB41C538627}"/>
              </a:ext>
            </a:extLst>
          </p:cNvPr>
          <p:cNvSpPr>
            <a:spLocks noGrp="1"/>
          </p:cNvSpPr>
          <p:nvPr>
            <p:ph type="sldNum" sz="quarter" idx="4"/>
          </p:nvPr>
        </p:nvSpPr>
        <p:spPr>
          <a:xfrm>
            <a:off x="8737813" y="6356351"/>
            <a:ext cx="2844905"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1FE8A54C-7FEF-4774-9339-A7E3A18FA849}" type="slidenum">
              <a:rPr lang="en-GB" smtClean="0"/>
              <a:pPr/>
              <a:t>‹#›</a:t>
            </a:fld>
            <a:endParaRPr lang="en-GB" dirty="0"/>
          </a:p>
        </p:txBody>
      </p:sp>
    </p:spTree>
    <p:extLst>
      <p:ext uri="{BB962C8B-B14F-4D97-AF65-F5344CB8AC3E}">
        <p14:creationId xmlns:p14="http://schemas.microsoft.com/office/powerpoint/2010/main" val="178251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Director Chair">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10242"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399057" y="2118313"/>
            <a:ext cx="3240681" cy="389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43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Chair Spotlight">
    <p:spTree>
      <p:nvGrpSpPr>
        <p:cNvPr id="1" name=""/>
        <p:cNvGrpSpPr/>
        <p:nvPr/>
      </p:nvGrpSpPr>
      <p:grpSpPr>
        <a:xfrm>
          <a:off x="0" y="0"/>
          <a:ext cx="0" cy="0"/>
          <a:chOff x="0" y="0"/>
          <a:chExt cx="0" cy="0"/>
        </a:xfrm>
      </p:grpSpPr>
      <p:sp>
        <p:nvSpPr>
          <p:cNvPr id="2" name="Rectangle 1"/>
          <p:cNvSpPr/>
          <p:nvPr userDrawn="1"/>
        </p:nvSpPr>
        <p:spPr>
          <a:xfrm>
            <a:off x="-10747" y="1270254"/>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5122" name="Picture 2" descr="\\dc1\CompanyData\WFA_Communications\Brand positioning\2016 Brand Uplift\WFA Illustrations\Director's Chair\wfa_director's_chair_transparent.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48321" y="1250248"/>
            <a:ext cx="7387552" cy="52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18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Light Bulb">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2050" name="Picture 2" descr="\\dc1\CompanyData\WFA_Communications\Website\New website 2017\Illustrations\From Dogstudio\Light bulb\ampoule transparent bg.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990093" y="2057401"/>
            <a:ext cx="2817931" cy="410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02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Rubik">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3074" name="Picture 2" descr="\\dc1\CompanyData\WFA_Communications\Website\New website 2017\Illustrations\From Dogstudio\Rubiks cube\Rubiks transparent bg.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761612" y="2499291"/>
            <a:ext cx="3046413" cy="313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8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Globe Europe Africa">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7" name="Picture 2" descr="\\dc1\CompanyData\WFA_Communications\Brand positioning\2016 Brand Uplift\Identity Guidelines final\illustrations\Europe_Africa@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663143" y="1484784"/>
            <a:ext cx="8097376" cy="573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6403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19626" y="1864800"/>
            <a:ext cx="10846134" cy="2824360"/>
          </a:xfrm>
          <a:prstGeom prst="rect">
            <a:avLst/>
          </a:prstGeom>
        </p:spPr>
        <p:txBody>
          <a:bodyPr vert="horz" lIns="91440" tIns="45720" rIns="91440" bIns="45720" rtlCol="0">
            <a:normAutofit/>
          </a:bodyPr>
          <a:lstStyle/>
          <a:p>
            <a:pPr lvl="0"/>
            <a:r>
              <a:rPr lang="nl-BE" dirty="0"/>
              <a:t>First level</a:t>
            </a:r>
          </a:p>
          <a:p>
            <a:pPr lvl="1"/>
            <a:r>
              <a:rPr lang="nl-BE" dirty="0"/>
              <a:t>Second level</a:t>
            </a:r>
          </a:p>
          <a:p>
            <a:pPr lvl="2"/>
            <a:r>
              <a:rPr lang="nl-BE" dirty="0"/>
              <a:t>Third level</a:t>
            </a:r>
          </a:p>
          <a:p>
            <a:pPr lvl="3"/>
            <a:r>
              <a:rPr lang="nl-BE" dirty="0"/>
              <a:t>Fourth level</a:t>
            </a:r>
          </a:p>
          <a:p>
            <a:pPr lvl="4"/>
            <a:r>
              <a:rPr lang="nl-BE" dirty="0"/>
              <a:t>Fifth level</a:t>
            </a:r>
            <a:endParaRPr lang="nl-NL" dirty="0"/>
          </a:p>
        </p:txBody>
      </p:sp>
      <p:pic>
        <p:nvPicPr>
          <p:cNvPr id="5" name="Picture 4" descr="C:\Users\c.cristache\Desktop\wfa_logotype_horizontal.png"/>
          <p:cNvPicPr>
            <a:picLocks noChangeAspect="1" noChangeArrowheads="1"/>
          </p:cNvPicPr>
          <p:nvPr/>
        </p:nvPicPr>
        <p:blipFill rotWithShape="1">
          <a:blip r:embed="rId44"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770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hf sldNum="0" hdr="0" ftr="0"/>
  <p:txStyles>
    <p:titleStyle>
      <a:lvl1pPr algn="l" rtl="0" eaLnBrk="1" fontAlgn="base" hangingPunct="1">
        <a:spcBef>
          <a:spcPct val="0"/>
        </a:spcBef>
        <a:spcAft>
          <a:spcPct val="0"/>
        </a:spcAft>
        <a:defRPr sz="1099" b="1" u="none" strike="noStrike" kern="1200" baseline="0">
          <a:solidFill>
            <a:srgbClr val="FF003C"/>
          </a:solidFill>
          <a:uFill>
            <a:solidFill>
              <a:srgbClr val="FF003C"/>
            </a:solidFill>
          </a:uFill>
          <a:latin typeface="+mn-lt"/>
          <a:ea typeface="Tahoma" pitchFamily="34" charset="0"/>
          <a:cs typeface="Tahoma" pitchFamily="34" charset="0"/>
        </a:defRPr>
      </a:lvl1pPr>
      <a:lvl2pPr algn="l" rtl="0" eaLnBrk="1" fontAlgn="base" hangingPunct="1">
        <a:spcBef>
          <a:spcPct val="0"/>
        </a:spcBef>
        <a:spcAft>
          <a:spcPct val="0"/>
        </a:spcAft>
        <a:defRPr sz="2999" b="1">
          <a:solidFill>
            <a:srgbClr val="EE000B"/>
          </a:solidFill>
          <a:latin typeface="Tahoma" pitchFamily="34" charset="0"/>
          <a:cs typeface="Tahoma" pitchFamily="34" charset="0"/>
        </a:defRPr>
      </a:lvl2pPr>
      <a:lvl3pPr algn="l" rtl="0" eaLnBrk="1" fontAlgn="base" hangingPunct="1">
        <a:spcBef>
          <a:spcPct val="0"/>
        </a:spcBef>
        <a:spcAft>
          <a:spcPct val="0"/>
        </a:spcAft>
        <a:defRPr sz="2999" b="1">
          <a:solidFill>
            <a:srgbClr val="EE000B"/>
          </a:solidFill>
          <a:latin typeface="Tahoma" pitchFamily="34" charset="0"/>
          <a:cs typeface="Tahoma" pitchFamily="34" charset="0"/>
        </a:defRPr>
      </a:lvl3pPr>
      <a:lvl4pPr algn="l" rtl="0" eaLnBrk="1" fontAlgn="base" hangingPunct="1">
        <a:spcBef>
          <a:spcPct val="0"/>
        </a:spcBef>
        <a:spcAft>
          <a:spcPct val="0"/>
        </a:spcAft>
        <a:defRPr sz="2999" b="1">
          <a:solidFill>
            <a:srgbClr val="EE000B"/>
          </a:solidFill>
          <a:latin typeface="Tahoma" pitchFamily="34" charset="0"/>
          <a:cs typeface="Tahoma" pitchFamily="34" charset="0"/>
        </a:defRPr>
      </a:lvl4pPr>
      <a:lvl5pPr algn="l" rtl="0" eaLnBrk="1" fontAlgn="base" hangingPunct="1">
        <a:spcBef>
          <a:spcPct val="0"/>
        </a:spcBef>
        <a:spcAft>
          <a:spcPct val="0"/>
        </a:spcAft>
        <a:defRPr sz="2999" b="1">
          <a:solidFill>
            <a:srgbClr val="EE000B"/>
          </a:solidFill>
          <a:latin typeface="Tahoma" pitchFamily="34" charset="0"/>
          <a:cs typeface="Tahoma" pitchFamily="34" charset="0"/>
        </a:defRPr>
      </a:lvl5pPr>
      <a:lvl6pPr marL="456971" algn="l" rtl="0" eaLnBrk="1" fontAlgn="base" hangingPunct="1">
        <a:spcBef>
          <a:spcPct val="0"/>
        </a:spcBef>
        <a:spcAft>
          <a:spcPct val="0"/>
        </a:spcAft>
        <a:defRPr sz="2999" b="1">
          <a:solidFill>
            <a:srgbClr val="BE000A"/>
          </a:solidFill>
          <a:latin typeface="Tahoma" pitchFamily="34" charset="0"/>
          <a:cs typeface="Tahoma" pitchFamily="34" charset="0"/>
        </a:defRPr>
      </a:lvl6pPr>
      <a:lvl7pPr marL="913943" algn="l" rtl="0" eaLnBrk="1" fontAlgn="base" hangingPunct="1">
        <a:spcBef>
          <a:spcPct val="0"/>
        </a:spcBef>
        <a:spcAft>
          <a:spcPct val="0"/>
        </a:spcAft>
        <a:defRPr sz="2999" b="1">
          <a:solidFill>
            <a:srgbClr val="BE000A"/>
          </a:solidFill>
          <a:latin typeface="Tahoma" pitchFamily="34" charset="0"/>
          <a:cs typeface="Tahoma" pitchFamily="34" charset="0"/>
        </a:defRPr>
      </a:lvl7pPr>
      <a:lvl8pPr marL="1370914" algn="l" rtl="0" eaLnBrk="1" fontAlgn="base" hangingPunct="1">
        <a:spcBef>
          <a:spcPct val="0"/>
        </a:spcBef>
        <a:spcAft>
          <a:spcPct val="0"/>
        </a:spcAft>
        <a:defRPr sz="2999" b="1">
          <a:solidFill>
            <a:srgbClr val="BE000A"/>
          </a:solidFill>
          <a:latin typeface="Tahoma" pitchFamily="34" charset="0"/>
          <a:cs typeface="Tahoma" pitchFamily="34" charset="0"/>
        </a:defRPr>
      </a:lvl8pPr>
      <a:lvl9pPr marL="1827886" algn="l" rtl="0" eaLnBrk="1" fontAlgn="base" hangingPunct="1">
        <a:spcBef>
          <a:spcPct val="0"/>
        </a:spcBef>
        <a:spcAft>
          <a:spcPct val="0"/>
        </a:spcAft>
        <a:defRPr sz="2999" b="1">
          <a:solidFill>
            <a:srgbClr val="BE000A"/>
          </a:solidFill>
          <a:latin typeface="Tahoma" pitchFamily="34" charset="0"/>
          <a:cs typeface="Tahoma" pitchFamily="34" charset="0"/>
        </a:defRPr>
      </a:lvl9pPr>
    </p:titleStyle>
    <p:bodyStyle>
      <a:lvl1pPr marL="342729" indent="-342729" algn="l" rtl="0" eaLnBrk="1" fontAlgn="base" hangingPunct="1">
        <a:spcBef>
          <a:spcPct val="20000"/>
        </a:spcBef>
        <a:spcAft>
          <a:spcPct val="0"/>
        </a:spcAft>
        <a:buClr>
          <a:srgbClr val="BE000A"/>
        </a:buClr>
        <a:buFont typeface="Arial" charset="0"/>
        <a:defRPr sz="1999" kern="1200">
          <a:solidFill>
            <a:srgbClr val="1E1E1E"/>
          </a:solidFill>
          <a:latin typeface="+mn-lt"/>
          <a:ea typeface="Arial" panose="020B0604020202020204" pitchFamily="34" charset="0"/>
          <a:cs typeface="Arial" charset="0"/>
        </a:defRPr>
      </a:lvl1pPr>
      <a:lvl2pPr marL="799700" indent="-342729" algn="l" rtl="0" eaLnBrk="1" fontAlgn="base" hangingPunct="1">
        <a:spcBef>
          <a:spcPct val="20000"/>
        </a:spcBef>
        <a:spcAft>
          <a:spcPct val="0"/>
        </a:spcAft>
        <a:buClr>
          <a:srgbClr val="FF003C"/>
        </a:buClr>
        <a:buSzPct val="100000"/>
        <a:buFont typeface="+mj-lt"/>
        <a:buAutoNum type="arabicPeriod"/>
        <a:defRPr sz="1799" b="0" kern="1200">
          <a:solidFill>
            <a:srgbClr val="1E1E1E"/>
          </a:solidFill>
          <a:latin typeface="+mn-lt"/>
          <a:ea typeface="Arial" panose="020B0604020202020204" pitchFamily="34" charset="0"/>
          <a:cs typeface="Arial" charset="0"/>
        </a:defRPr>
      </a:lvl2pPr>
      <a:lvl3pPr marL="1199550" indent="-285607" algn="l" rtl="0" eaLnBrk="1" fontAlgn="base" hangingPunct="1">
        <a:spcBef>
          <a:spcPct val="20000"/>
        </a:spcBef>
        <a:spcAft>
          <a:spcPct val="0"/>
        </a:spcAft>
        <a:buClr>
          <a:srgbClr val="FF003C"/>
        </a:buClr>
        <a:buSzPct val="150000"/>
        <a:buFont typeface="Arial" charset="0"/>
        <a:buChar char="•"/>
        <a:defRPr sz="1599" kern="1200">
          <a:solidFill>
            <a:srgbClr val="1E1E1E"/>
          </a:solidFill>
          <a:latin typeface="+mn-lt"/>
          <a:ea typeface="Arial" panose="020B0604020202020204" pitchFamily="34" charset="0"/>
          <a:cs typeface="Arial" charset="0"/>
        </a:defRPr>
      </a:lvl3pPr>
      <a:lvl4pPr marL="1599400" indent="-228486" algn="l" rtl="0" eaLnBrk="1" fontAlgn="base" hangingPunct="1">
        <a:spcBef>
          <a:spcPct val="20000"/>
        </a:spcBef>
        <a:spcAft>
          <a:spcPct val="0"/>
        </a:spcAft>
        <a:buClr>
          <a:srgbClr val="FF003C"/>
        </a:buClr>
        <a:buFont typeface="Courier New" charset="0"/>
        <a:buChar char="o"/>
        <a:defRPr sz="1599" kern="1200">
          <a:solidFill>
            <a:srgbClr val="1E1E1E"/>
          </a:solidFill>
          <a:latin typeface="+mn-lt"/>
          <a:ea typeface="Arial" panose="020B0604020202020204" pitchFamily="34" charset="0"/>
          <a:cs typeface="Arial" charset="0"/>
        </a:defRPr>
      </a:lvl4pPr>
      <a:lvl5pPr marL="2056371" indent="-228486" algn="l" rtl="0" eaLnBrk="1" fontAlgn="base" hangingPunct="1">
        <a:spcBef>
          <a:spcPct val="20000"/>
        </a:spcBef>
        <a:spcAft>
          <a:spcPct val="0"/>
        </a:spcAft>
        <a:buClr>
          <a:srgbClr val="FF003C"/>
        </a:buClr>
        <a:buFont typeface="Arial" charset="0"/>
        <a:buChar char="»"/>
        <a:defRPr sz="1599" kern="1200">
          <a:solidFill>
            <a:srgbClr val="1E1E1E"/>
          </a:solidFill>
          <a:latin typeface="+mn-lt"/>
          <a:ea typeface="Arial" panose="020B0604020202020204" pitchFamily="34" charset="0"/>
          <a:cs typeface="Arial"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hyperlink" Target="mailto:d.goodwin@wfanet.org" TargetMode="External"/><Relationship Id="rId4" Type="http://schemas.openxmlformats.org/officeDocument/2006/relationships/hyperlink" Target="mailto:r.rakowitz@wfanet.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s://wfanet.org/leadership/garm/member-hub" TargetMode="External"/><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12FE72-11B9-FD4E-8674-B5DE038A5F9C}"/>
              </a:ext>
            </a:extLst>
          </p:cNvPr>
          <p:cNvSpPr>
            <a:spLocks noGrp="1"/>
          </p:cNvSpPr>
          <p:nvPr>
            <p:ph type="body" sz="quarter" idx="10"/>
          </p:nvPr>
        </p:nvSpPr>
        <p:spPr/>
        <p:txBody>
          <a:bodyPr/>
          <a:lstStyle/>
          <a:p>
            <a:pPr>
              <a:buNone/>
            </a:pPr>
            <a:r>
              <a:rPr lang="en-US" dirty="0"/>
              <a:t>29 Sept 2022</a:t>
            </a:r>
          </a:p>
        </p:txBody>
      </p:sp>
      <p:sp>
        <p:nvSpPr>
          <p:cNvPr id="3" name="Title 2">
            <a:extLst>
              <a:ext uri="{FF2B5EF4-FFF2-40B4-BE49-F238E27FC236}">
                <a16:creationId xmlns:a16="http://schemas.microsoft.com/office/drawing/2014/main" id="{BFD12A4F-043B-9E4E-B7CC-EA1786FC406D}"/>
              </a:ext>
            </a:extLst>
          </p:cNvPr>
          <p:cNvSpPr>
            <a:spLocks noGrp="1"/>
          </p:cNvSpPr>
          <p:nvPr>
            <p:ph type="title"/>
          </p:nvPr>
        </p:nvSpPr>
        <p:spPr>
          <a:xfrm>
            <a:off x="256328" y="2153928"/>
            <a:ext cx="7690845" cy="2178000"/>
          </a:xfrm>
        </p:spPr>
        <p:txBody>
          <a:bodyPr>
            <a:normAutofit/>
          </a:bodyPr>
          <a:lstStyle/>
          <a:p>
            <a:r>
              <a:rPr lang="en-US" dirty="0"/>
              <a:t>GARM: September 2022 Community Call</a:t>
            </a:r>
          </a:p>
        </p:txBody>
      </p:sp>
    </p:spTree>
    <p:extLst>
      <p:ext uri="{BB962C8B-B14F-4D97-AF65-F5344CB8AC3E}">
        <p14:creationId xmlns:p14="http://schemas.microsoft.com/office/powerpoint/2010/main" val="254662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E56195D-464F-49C8-B24D-BE80181C22A9}"/>
              </a:ext>
            </a:extLst>
          </p:cNvPr>
          <p:cNvGraphicFramePr>
            <a:graphicFrameLocks noGrp="1"/>
          </p:cNvGraphicFramePr>
          <p:nvPr>
            <p:ph idx="1"/>
            <p:extLst>
              <p:ext uri="{D42A27DB-BD31-4B8C-83A1-F6EECF244321}">
                <p14:modId xmlns:p14="http://schemas.microsoft.com/office/powerpoint/2010/main" val="2803330500"/>
              </p:ext>
            </p:extLst>
          </p:nvPr>
        </p:nvGraphicFramePr>
        <p:xfrm>
          <a:off x="5708675" y="1952625"/>
          <a:ext cx="5766329" cy="42132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2">
            <a:extLst>
              <a:ext uri="{FF2B5EF4-FFF2-40B4-BE49-F238E27FC236}">
                <a16:creationId xmlns:a16="http://schemas.microsoft.com/office/drawing/2014/main" id="{9D95E25C-7878-B0D3-5D43-6504A64905CF}"/>
              </a:ext>
            </a:extLst>
          </p:cNvPr>
          <p:cNvSpPr>
            <a:spLocks noGrp="1"/>
          </p:cNvSpPr>
          <p:nvPr>
            <p:ph type="body" sz="quarter" idx="10"/>
          </p:nvPr>
        </p:nvSpPr>
        <p:spPr/>
        <p:txBody>
          <a:bodyPr/>
          <a:lstStyle/>
          <a:p>
            <a:r>
              <a:rPr lang="en-US" dirty="0"/>
              <a:t>Misinformation Implementation Guide Analysis: Policy Coverage</a:t>
            </a:r>
          </a:p>
        </p:txBody>
      </p:sp>
      <p:sp>
        <p:nvSpPr>
          <p:cNvPr id="6" name="Content Placeholder 1">
            <a:extLst>
              <a:ext uri="{FF2B5EF4-FFF2-40B4-BE49-F238E27FC236}">
                <a16:creationId xmlns:a16="http://schemas.microsoft.com/office/drawing/2014/main" id="{6149711B-CB28-831B-5A45-6E8922FB2705}"/>
              </a:ext>
            </a:extLst>
          </p:cNvPr>
          <p:cNvSpPr txBox="1">
            <a:spLocks/>
          </p:cNvSpPr>
          <p:nvPr/>
        </p:nvSpPr>
        <p:spPr>
          <a:xfrm>
            <a:off x="917097" y="1952856"/>
            <a:ext cx="4791578" cy="4212448"/>
          </a:xfrm>
          <a:prstGeom prst="rect">
            <a:avLst/>
          </a:prstGeom>
          <a:noFill/>
        </p:spPr>
        <p:txBody>
          <a:bodyPr vert="horz" lIns="0" tIns="0" rIns="0" bIns="0" rtlCol="0">
            <a:normAutofit/>
          </a:bodyPr>
          <a:lstStyle>
            <a:lvl1pPr marL="0" indent="0" algn="l" rtl="0" eaLnBrk="1" fontAlgn="base" hangingPunct="1">
              <a:spcBef>
                <a:spcPct val="20000"/>
              </a:spcBef>
              <a:spcAft>
                <a:spcPct val="0"/>
              </a:spcAft>
              <a:buClr>
                <a:srgbClr val="FF003C"/>
              </a:buClr>
              <a:buFont typeface="Arial" panose="020B0604020202020204" pitchFamily="34" charset="0"/>
              <a:buNone/>
              <a:defRPr sz="1999" b="0" i="0" kern="1200" baseline="0">
                <a:solidFill>
                  <a:srgbClr val="1E1E1E"/>
                </a:solidFill>
                <a:latin typeface="Arial" panose="020B0604020202020204" pitchFamily="34" charset="0"/>
                <a:ea typeface="Tahoma" pitchFamily="34" charset="0"/>
                <a:cs typeface="Arial" panose="020B0604020202020204" pitchFamily="34" charset="0"/>
              </a:defRPr>
            </a:lvl1pPr>
            <a:lvl2pPr marL="799700" indent="-342729" algn="l" rtl="0" eaLnBrk="1" fontAlgn="base" hangingPunct="1">
              <a:spcBef>
                <a:spcPct val="20000"/>
              </a:spcBef>
              <a:spcAft>
                <a:spcPct val="0"/>
              </a:spcAft>
              <a:buClr>
                <a:srgbClr val="FF003C"/>
              </a:buClr>
              <a:buSzPct val="100000"/>
              <a:buFont typeface="+mj-lt"/>
              <a:buAutoNum type="arabicPeriod"/>
              <a:defRPr sz="1799" b="1" kern="1200">
                <a:solidFill>
                  <a:srgbClr val="1E1E1E"/>
                </a:solidFill>
                <a:latin typeface="+mn-lt"/>
                <a:ea typeface="Tahoma" pitchFamily="34" charset="0"/>
                <a:cs typeface="Tahoma" pitchFamily="34" charset="0"/>
              </a:defRPr>
            </a:lvl2pPr>
            <a:lvl3pPr marL="1199550" indent="-285607" algn="l" rtl="0" eaLnBrk="1" fontAlgn="base" hangingPunct="1">
              <a:spcBef>
                <a:spcPct val="20000"/>
              </a:spcBef>
              <a:spcAft>
                <a:spcPct val="0"/>
              </a:spcAft>
              <a:buClr>
                <a:srgbClr val="FF003C"/>
              </a:buClr>
              <a:buSzPct val="150000"/>
              <a:buFont typeface="Arial" charset="0"/>
              <a:buChar char="•"/>
              <a:defRPr sz="1599" kern="1200">
                <a:solidFill>
                  <a:srgbClr val="1E1E1E"/>
                </a:solidFill>
                <a:latin typeface="+mn-lt"/>
                <a:ea typeface="Tahoma" pitchFamily="34" charset="0"/>
                <a:cs typeface="Tahoma" pitchFamily="34" charset="0"/>
              </a:defRPr>
            </a:lvl3pPr>
            <a:lvl4pPr marL="1599400" indent="-228486" algn="l" rtl="0" eaLnBrk="1" fontAlgn="base" hangingPunct="1">
              <a:spcBef>
                <a:spcPct val="20000"/>
              </a:spcBef>
              <a:spcAft>
                <a:spcPct val="0"/>
              </a:spcAft>
              <a:buClr>
                <a:srgbClr val="FF003C"/>
              </a:buClr>
              <a:buFont typeface="Courier New" charset="0"/>
              <a:buChar char="o"/>
              <a:defRPr sz="1599" kern="1200">
                <a:solidFill>
                  <a:srgbClr val="1E1E1E"/>
                </a:solidFill>
                <a:latin typeface="+mn-lt"/>
                <a:ea typeface="Tahoma" pitchFamily="34" charset="0"/>
                <a:cs typeface="Tahoma" pitchFamily="34" charset="0"/>
              </a:defRPr>
            </a:lvl4pPr>
            <a:lvl5pPr marL="1827886" indent="0" algn="l" rtl="0" eaLnBrk="1" fontAlgn="base" hangingPunct="1">
              <a:spcBef>
                <a:spcPct val="20000"/>
              </a:spcBef>
              <a:spcAft>
                <a:spcPct val="0"/>
              </a:spcAft>
              <a:buClr>
                <a:srgbClr val="FF003C"/>
              </a:buClr>
              <a:buFont typeface="Arial" charset="0"/>
              <a:buNone/>
              <a:defRPr sz="1599" kern="1200">
                <a:solidFill>
                  <a:srgbClr val="1E1E1E"/>
                </a:solidFill>
                <a:latin typeface="+mn-lt"/>
                <a:ea typeface="Tahoma" pitchFamily="34" charset="0"/>
                <a:cs typeface="Tahoma"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r>
              <a:rPr lang="en-US" dirty="0"/>
              <a:t>All platforms address Misinformation / Disinformation on </a:t>
            </a:r>
            <a:r>
              <a:rPr lang="en-US" u="sng" dirty="0"/>
              <a:t>organic user behavior via Content Policies</a:t>
            </a:r>
          </a:p>
          <a:p>
            <a:endParaRPr lang="en-US" dirty="0"/>
          </a:p>
          <a:p>
            <a:r>
              <a:rPr lang="en-US" dirty="0"/>
              <a:t>Most platforms extend that into </a:t>
            </a:r>
            <a:r>
              <a:rPr lang="en-US" u="sng" dirty="0"/>
              <a:t>paid manipulation via Ads Policies</a:t>
            </a:r>
          </a:p>
        </p:txBody>
      </p:sp>
    </p:spTree>
    <p:extLst>
      <p:ext uri="{BB962C8B-B14F-4D97-AF65-F5344CB8AC3E}">
        <p14:creationId xmlns:p14="http://schemas.microsoft.com/office/powerpoint/2010/main" val="261411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7CA882-6F77-9FA3-E7E8-57EF1FCA2B2D}"/>
              </a:ext>
            </a:extLst>
          </p:cNvPr>
          <p:cNvSpPr>
            <a:spLocks noGrp="1"/>
          </p:cNvSpPr>
          <p:nvPr>
            <p:ph type="body" sz="quarter" idx="10"/>
          </p:nvPr>
        </p:nvSpPr>
        <p:spPr/>
        <p:txBody>
          <a:bodyPr/>
          <a:lstStyle/>
          <a:p>
            <a:r>
              <a:rPr lang="en-US" dirty="0"/>
              <a:t>Misinformation Implementation Guide Analysis: Policy Coverage</a:t>
            </a:r>
          </a:p>
        </p:txBody>
      </p:sp>
      <p:sp>
        <p:nvSpPr>
          <p:cNvPr id="4" name="Content Placeholder 1">
            <a:extLst>
              <a:ext uri="{FF2B5EF4-FFF2-40B4-BE49-F238E27FC236}">
                <a16:creationId xmlns:a16="http://schemas.microsoft.com/office/drawing/2014/main" id="{F0B1DA4A-B9C5-438F-504E-22DD4FDE70BD}"/>
              </a:ext>
            </a:extLst>
          </p:cNvPr>
          <p:cNvSpPr txBox="1">
            <a:spLocks/>
          </p:cNvSpPr>
          <p:nvPr/>
        </p:nvSpPr>
        <p:spPr>
          <a:xfrm>
            <a:off x="917097" y="1952856"/>
            <a:ext cx="3875036" cy="4212448"/>
          </a:xfrm>
          <a:prstGeom prst="rect">
            <a:avLst/>
          </a:prstGeom>
          <a:noFill/>
        </p:spPr>
        <p:txBody>
          <a:bodyPr vert="horz" lIns="0" tIns="0" rIns="0" bIns="0" rtlCol="0">
            <a:normAutofit/>
          </a:bodyPr>
          <a:lstStyle>
            <a:lvl1pPr marL="0" indent="0" algn="l" rtl="0" eaLnBrk="1" fontAlgn="base" hangingPunct="1">
              <a:spcBef>
                <a:spcPct val="20000"/>
              </a:spcBef>
              <a:spcAft>
                <a:spcPct val="0"/>
              </a:spcAft>
              <a:buClr>
                <a:srgbClr val="FF003C"/>
              </a:buClr>
              <a:buFont typeface="Arial" panose="020B0604020202020204" pitchFamily="34" charset="0"/>
              <a:buNone/>
              <a:defRPr sz="1999" b="0" i="0" kern="1200" baseline="0">
                <a:solidFill>
                  <a:srgbClr val="1E1E1E"/>
                </a:solidFill>
                <a:latin typeface="Arial" panose="020B0604020202020204" pitchFamily="34" charset="0"/>
                <a:ea typeface="Tahoma" pitchFamily="34" charset="0"/>
                <a:cs typeface="Arial" panose="020B0604020202020204" pitchFamily="34" charset="0"/>
              </a:defRPr>
            </a:lvl1pPr>
            <a:lvl2pPr marL="799700" indent="-342729" algn="l" rtl="0" eaLnBrk="1" fontAlgn="base" hangingPunct="1">
              <a:spcBef>
                <a:spcPct val="20000"/>
              </a:spcBef>
              <a:spcAft>
                <a:spcPct val="0"/>
              </a:spcAft>
              <a:buClr>
                <a:srgbClr val="FF003C"/>
              </a:buClr>
              <a:buSzPct val="100000"/>
              <a:buFont typeface="+mj-lt"/>
              <a:buAutoNum type="arabicPeriod"/>
              <a:defRPr sz="1799" b="1" kern="1200">
                <a:solidFill>
                  <a:srgbClr val="1E1E1E"/>
                </a:solidFill>
                <a:latin typeface="+mn-lt"/>
                <a:ea typeface="Tahoma" pitchFamily="34" charset="0"/>
                <a:cs typeface="Tahoma" pitchFamily="34" charset="0"/>
              </a:defRPr>
            </a:lvl2pPr>
            <a:lvl3pPr marL="1199550" indent="-285607" algn="l" rtl="0" eaLnBrk="1" fontAlgn="base" hangingPunct="1">
              <a:spcBef>
                <a:spcPct val="20000"/>
              </a:spcBef>
              <a:spcAft>
                <a:spcPct val="0"/>
              </a:spcAft>
              <a:buClr>
                <a:srgbClr val="FF003C"/>
              </a:buClr>
              <a:buSzPct val="150000"/>
              <a:buFont typeface="Arial" charset="0"/>
              <a:buChar char="•"/>
              <a:defRPr sz="1599" kern="1200">
                <a:solidFill>
                  <a:srgbClr val="1E1E1E"/>
                </a:solidFill>
                <a:latin typeface="+mn-lt"/>
                <a:ea typeface="Tahoma" pitchFamily="34" charset="0"/>
                <a:cs typeface="Tahoma" pitchFamily="34" charset="0"/>
              </a:defRPr>
            </a:lvl3pPr>
            <a:lvl4pPr marL="1599400" indent="-228486" algn="l" rtl="0" eaLnBrk="1" fontAlgn="base" hangingPunct="1">
              <a:spcBef>
                <a:spcPct val="20000"/>
              </a:spcBef>
              <a:spcAft>
                <a:spcPct val="0"/>
              </a:spcAft>
              <a:buClr>
                <a:srgbClr val="FF003C"/>
              </a:buClr>
              <a:buFont typeface="Courier New" charset="0"/>
              <a:buChar char="o"/>
              <a:defRPr sz="1599" kern="1200">
                <a:solidFill>
                  <a:srgbClr val="1E1E1E"/>
                </a:solidFill>
                <a:latin typeface="+mn-lt"/>
                <a:ea typeface="Tahoma" pitchFamily="34" charset="0"/>
                <a:cs typeface="Tahoma" pitchFamily="34" charset="0"/>
              </a:defRPr>
            </a:lvl4pPr>
            <a:lvl5pPr marL="1827886" indent="0" algn="l" rtl="0" eaLnBrk="1" fontAlgn="base" hangingPunct="1">
              <a:spcBef>
                <a:spcPct val="20000"/>
              </a:spcBef>
              <a:spcAft>
                <a:spcPct val="0"/>
              </a:spcAft>
              <a:buClr>
                <a:srgbClr val="FF003C"/>
              </a:buClr>
              <a:buFont typeface="Arial" charset="0"/>
              <a:buNone/>
              <a:defRPr sz="1599" kern="1200">
                <a:solidFill>
                  <a:srgbClr val="1E1E1E"/>
                </a:solidFill>
                <a:latin typeface="+mn-lt"/>
                <a:ea typeface="Tahoma" pitchFamily="34" charset="0"/>
                <a:cs typeface="Tahoma"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r>
              <a:rPr lang="en-US" dirty="0"/>
              <a:t>All platforms have had topical focus shaped by real world events, regulatory requests, and work with civil society groups</a:t>
            </a:r>
          </a:p>
          <a:p>
            <a:endParaRPr lang="en-US" dirty="0"/>
          </a:p>
          <a:p>
            <a:r>
              <a:rPr lang="en-US" dirty="0"/>
              <a:t>Pandemic + Medical, Elections, and Distortions have near universal prioritization</a:t>
            </a:r>
          </a:p>
          <a:p>
            <a:endParaRPr lang="en-US" dirty="0"/>
          </a:p>
          <a:p>
            <a:r>
              <a:rPr lang="en-US" dirty="0"/>
              <a:t>Climate Change and Public Emergencies don’t have universal focus at current </a:t>
            </a:r>
          </a:p>
          <a:p>
            <a:endParaRPr lang="en-US" u="sng" dirty="0"/>
          </a:p>
          <a:p>
            <a:endParaRPr lang="en-US" u="sng" dirty="0"/>
          </a:p>
        </p:txBody>
      </p:sp>
      <p:graphicFrame>
        <p:nvGraphicFramePr>
          <p:cNvPr id="8" name="Table 8">
            <a:extLst>
              <a:ext uri="{FF2B5EF4-FFF2-40B4-BE49-F238E27FC236}">
                <a16:creationId xmlns:a16="http://schemas.microsoft.com/office/drawing/2014/main" id="{43BAB028-D8D8-3F7A-BEDA-6E134604459C}"/>
              </a:ext>
            </a:extLst>
          </p:cNvPr>
          <p:cNvGraphicFramePr>
            <a:graphicFrameLocks noGrp="1"/>
          </p:cNvGraphicFramePr>
          <p:nvPr>
            <p:ph idx="1"/>
            <p:extLst>
              <p:ext uri="{D42A27DB-BD31-4B8C-83A1-F6EECF244321}">
                <p14:modId xmlns:p14="http://schemas.microsoft.com/office/powerpoint/2010/main" val="3349931830"/>
              </p:ext>
            </p:extLst>
          </p:nvPr>
        </p:nvGraphicFramePr>
        <p:xfrm>
          <a:off x="4792132" y="2033693"/>
          <a:ext cx="7095068" cy="2524760"/>
        </p:xfrm>
        <a:graphic>
          <a:graphicData uri="http://schemas.openxmlformats.org/drawingml/2006/table">
            <a:tbl>
              <a:tblPr firstRow="1" bandRow="1">
                <a:tableStyleId>{5C22544A-7EE6-4342-B048-85BDC9FD1C3A}</a:tableStyleId>
              </a:tblPr>
              <a:tblGrid>
                <a:gridCol w="3471335">
                  <a:extLst>
                    <a:ext uri="{9D8B030D-6E8A-4147-A177-3AD203B41FA5}">
                      <a16:colId xmlns:a16="http://schemas.microsoft.com/office/drawing/2014/main" val="1677227782"/>
                    </a:ext>
                  </a:extLst>
                </a:gridCol>
                <a:gridCol w="3623733">
                  <a:extLst>
                    <a:ext uri="{9D8B030D-6E8A-4147-A177-3AD203B41FA5}">
                      <a16:colId xmlns:a16="http://schemas.microsoft.com/office/drawing/2014/main" val="186513681"/>
                    </a:ext>
                  </a:extLst>
                </a:gridCol>
              </a:tblGrid>
              <a:tr h="370840">
                <a:tc>
                  <a:txBody>
                    <a:bodyPr/>
                    <a:lstStyle/>
                    <a:p>
                      <a:r>
                        <a:rPr lang="en-US" sz="1600" dirty="0"/>
                        <a:t>TOPIC</a:t>
                      </a:r>
                    </a:p>
                  </a:txBody>
                  <a:tcPr/>
                </a:tc>
                <a:tc>
                  <a:txBody>
                    <a:bodyPr/>
                    <a:lstStyle/>
                    <a:p>
                      <a:r>
                        <a:rPr lang="en-US" sz="1600" dirty="0"/>
                        <a:t>PLATFORMS STATED PRIORITIES</a:t>
                      </a:r>
                    </a:p>
                  </a:txBody>
                  <a:tcPr/>
                </a:tc>
                <a:extLst>
                  <a:ext uri="{0D108BD9-81ED-4DB2-BD59-A6C34878D82A}">
                    <a16:rowId xmlns:a16="http://schemas.microsoft.com/office/drawing/2014/main" val="2902260559"/>
                  </a:ext>
                </a:extLst>
              </a:tr>
              <a:tr h="370840">
                <a:tc>
                  <a:txBody>
                    <a:bodyPr/>
                    <a:lstStyle/>
                    <a:p>
                      <a:r>
                        <a:rPr lang="en-US" sz="1600" dirty="0"/>
                        <a:t>COVID + Health + Medical </a:t>
                      </a:r>
                      <a:r>
                        <a:rPr lang="en-US" sz="1600" dirty="0" err="1"/>
                        <a:t>Misinfo</a:t>
                      </a:r>
                      <a:endParaRPr lang="en-US" sz="1600" dirty="0"/>
                    </a:p>
                  </a:txBody>
                  <a:tcPr/>
                </a:tc>
                <a:tc>
                  <a:txBody>
                    <a:bodyPr/>
                    <a:lstStyle/>
                    <a:p>
                      <a:r>
                        <a:rPr lang="en-US" sz="1600" dirty="0"/>
                        <a:t>7</a:t>
                      </a:r>
                    </a:p>
                  </a:txBody>
                  <a:tcPr/>
                </a:tc>
                <a:extLst>
                  <a:ext uri="{0D108BD9-81ED-4DB2-BD59-A6C34878D82A}">
                    <a16:rowId xmlns:a16="http://schemas.microsoft.com/office/drawing/2014/main" val="2284485522"/>
                  </a:ext>
                </a:extLst>
              </a:tr>
              <a:tr h="370840">
                <a:tc>
                  <a:txBody>
                    <a:bodyPr/>
                    <a:lstStyle/>
                    <a:p>
                      <a:r>
                        <a:rPr lang="en-US" sz="1600" dirty="0"/>
                        <a:t>Physical Harm + Dangerous Events</a:t>
                      </a:r>
                    </a:p>
                  </a:txBody>
                  <a:tcPr/>
                </a:tc>
                <a:tc>
                  <a:txBody>
                    <a:bodyPr/>
                    <a:lstStyle/>
                    <a:p>
                      <a:r>
                        <a:rPr lang="en-US" sz="1600" dirty="0"/>
                        <a:t>7</a:t>
                      </a:r>
                    </a:p>
                  </a:txBody>
                  <a:tcPr/>
                </a:tc>
                <a:extLst>
                  <a:ext uri="{0D108BD9-81ED-4DB2-BD59-A6C34878D82A}">
                    <a16:rowId xmlns:a16="http://schemas.microsoft.com/office/drawing/2014/main" val="4267089510"/>
                  </a:ext>
                </a:extLst>
              </a:tr>
              <a:tr h="370840">
                <a:tc>
                  <a:txBody>
                    <a:bodyPr/>
                    <a:lstStyle/>
                    <a:p>
                      <a:r>
                        <a:rPr lang="en-US" sz="1600" dirty="0"/>
                        <a:t>Elections + Census </a:t>
                      </a:r>
                    </a:p>
                  </a:txBody>
                  <a:tcPr/>
                </a:tc>
                <a:tc>
                  <a:txBody>
                    <a:bodyPr/>
                    <a:lstStyle/>
                    <a:p>
                      <a:r>
                        <a:rPr lang="en-US" sz="1600" dirty="0"/>
                        <a:t>6</a:t>
                      </a:r>
                    </a:p>
                  </a:txBody>
                  <a:tcPr/>
                </a:tc>
                <a:extLst>
                  <a:ext uri="{0D108BD9-81ED-4DB2-BD59-A6C34878D82A}">
                    <a16:rowId xmlns:a16="http://schemas.microsoft.com/office/drawing/2014/main" val="441024161"/>
                  </a:ext>
                </a:extLst>
              </a:tr>
              <a:tr h="370840">
                <a:tc>
                  <a:txBody>
                    <a:bodyPr/>
                    <a:lstStyle/>
                    <a:p>
                      <a:r>
                        <a:rPr lang="en-US" sz="1600" dirty="0"/>
                        <a:t>Manipulated + Synthetic Media </a:t>
                      </a:r>
                    </a:p>
                  </a:txBody>
                  <a:tcPr/>
                </a:tc>
                <a:tc>
                  <a:txBody>
                    <a:bodyPr/>
                    <a:lstStyle/>
                    <a:p>
                      <a:r>
                        <a:rPr lang="en-US" sz="1600" dirty="0"/>
                        <a:t>6</a:t>
                      </a:r>
                    </a:p>
                  </a:txBody>
                  <a:tcPr/>
                </a:tc>
                <a:extLst>
                  <a:ext uri="{0D108BD9-81ED-4DB2-BD59-A6C34878D82A}">
                    <a16:rowId xmlns:a16="http://schemas.microsoft.com/office/drawing/2014/main" val="330291414"/>
                  </a:ext>
                </a:extLst>
              </a:tr>
              <a:tr h="255694">
                <a:tc>
                  <a:txBody>
                    <a:bodyPr/>
                    <a:lstStyle/>
                    <a:p>
                      <a:r>
                        <a:rPr lang="en-US" sz="1600" dirty="0"/>
                        <a:t>Climate Change </a:t>
                      </a:r>
                    </a:p>
                  </a:txBody>
                  <a:tcPr/>
                </a:tc>
                <a:tc>
                  <a:txBody>
                    <a:bodyPr/>
                    <a:lstStyle/>
                    <a:p>
                      <a:r>
                        <a:rPr lang="en-US" sz="1600" dirty="0"/>
                        <a:t>3</a:t>
                      </a:r>
                    </a:p>
                  </a:txBody>
                  <a:tcPr/>
                </a:tc>
                <a:extLst>
                  <a:ext uri="{0D108BD9-81ED-4DB2-BD59-A6C34878D82A}">
                    <a16:rowId xmlns:a16="http://schemas.microsoft.com/office/drawing/2014/main" val="4193560226"/>
                  </a:ext>
                </a:extLst>
              </a:tr>
              <a:tr h="255694">
                <a:tc>
                  <a:txBody>
                    <a:bodyPr/>
                    <a:lstStyle/>
                    <a:p>
                      <a:r>
                        <a:rPr lang="en-US" sz="1600" dirty="0"/>
                        <a:t>Public Emergencies</a:t>
                      </a:r>
                    </a:p>
                  </a:txBody>
                  <a:tcPr/>
                </a:tc>
                <a:tc>
                  <a:txBody>
                    <a:bodyPr/>
                    <a:lstStyle/>
                    <a:p>
                      <a:r>
                        <a:rPr lang="en-US" sz="1600" dirty="0"/>
                        <a:t>2</a:t>
                      </a:r>
                    </a:p>
                  </a:txBody>
                  <a:tcPr/>
                </a:tc>
                <a:extLst>
                  <a:ext uri="{0D108BD9-81ED-4DB2-BD59-A6C34878D82A}">
                    <a16:rowId xmlns:a16="http://schemas.microsoft.com/office/drawing/2014/main" val="179548004"/>
                  </a:ext>
                </a:extLst>
              </a:tr>
            </a:tbl>
          </a:graphicData>
        </a:graphic>
      </p:graphicFrame>
    </p:spTree>
    <p:extLst>
      <p:ext uri="{BB962C8B-B14F-4D97-AF65-F5344CB8AC3E}">
        <p14:creationId xmlns:p14="http://schemas.microsoft.com/office/powerpoint/2010/main" val="148050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06602B-3132-02A9-96EF-BFCF50BD6926}"/>
              </a:ext>
            </a:extLst>
          </p:cNvPr>
          <p:cNvSpPr>
            <a:spLocks noGrp="1"/>
          </p:cNvSpPr>
          <p:nvPr>
            <p:ph type="body" sz="quarter" idx="10"/>
          </p:nvPr>
        </p:nvSpPr>
        <p:spPr/>
        <p:txBody>
          <a:bodyPr/>
          <a:lstStyle/>
          <a:p>
            <a:r>
              <a:rPr lang="en-US" dirty="0"/>
              <a:t>Misinformation Implementation Guide Analysis: Application Focus</a:t>
            </a:r>
          </a:p>
          <a:p>
            <a:endParaRPr lang="en-US" dirty="0"/>
          </a:p>
        </p:txBody>
      </p:sp>
      <p:sp>
        <p:nvSpPr>
          <p:cNvPr id="4" name="Content Placeholder 1">
            <a:extLst>
              <a:ext uri="{FF2B5EF4-FFF2-40B4-BE49-F238E27FC236}">
                <a16:creationId xmlns:a16="http://schemas.microsoft.com/office/drawing/2014/main" id="{9F018C37-7BE4-A636-DA11-8398158BD23F}"/>
              </a:ext>
            </a:extLst>
          </p:cNvPr>
          <p:cNvSpPr txBox="1">
            <a:spLocks/>
          </p:cNvSpPr>
          <p:nvPr/>
        </p:nvSpPr>
        <p:spPr>
          <a:xfrm>
            <a:off x="917097" y="1952856"/>
            <a:ext cx="3875036" cy="4212448"/>
          </a:xfrm>
          <a:prstGeom prst="rect">
            <a:avLst/>
          </a:prstGeom>
          <a:noFill/>
        </p:spPr>
        <p:txBody>
          <a:bodyPr vert="horz" lIns="0" tIns="0" rIns="0" bIns="0" rtlCol="0">
            <a:normAutofit/>
          </a:bodyPr>
          <a:lstStyle>
            <a:lvl1pPr marL="0" indent="0" algn="l" rtl="0" eaLnBrk="1" fontAlgn="base" hangingPunct="1">
              <a:spcBef>
                <a:spcPct val="20000"/>
              </a:spcBef>
              <a:spcAft>
                <a:spcPct val="0"/>
              </a:spcAft>
              <a:buClr>
                <a:srgbClr val="FF003C"/>
              </a:buClr>
              <a:buFont typeface="Arial" panose="020B0604020202020204" pitchFamily="34" charset="0"/>
              <a:buNone/>
              <a:defRPr sz="1999" b="0" i="0" kern="1200" baseline="0">
                <a:solidFill>
                  <a:srgbClr val="1E1E1E"/>
                </a:solidFill>
                <a:latin typeface="Arial" panose="020B0604020202020204" pitchFamily="34" charset="0"/>
                <a:ea typeface="Tahoma" pitchFamily="34" charset="0"/>
                <a:cs typeface="Arial" panose="020B0604020202020204" pitchFamily="34" charset="0"/>
              </a:defRPr>
            </a:lvl1pPr>
            <a:lvl2pPr marL="799700" indent="-342729" algn="l" rtl="0" eaLnBrk="1" fontAlgn="base" hangingPunct="1">
              <a:spcBef>
                <a:spcPct val="20000"/>
              </a:spcBef>
              <a:spcAft>
                <a:spcPct val="0"/>
              </a:spcAft>
              <a:buClr>
                <a:srgbClr val="FF003C"/>
              </a:buClr>
              <a:buSzPct val="100000"/>
              <a:buFont typeface="+mj-lt"/>
              <a:buAutoNum type="arabicPeriod"/>
              <a:defRPr sz="1799" b="1" kern="1200">
                <a:solidFill>
                  <a:srgbClr val="1E1E1E"/>
                </a:solidFill>
                <a:latin typeface="+mn-lt"/>
                <a:ea typeface="Tahoma" pitchFamily="34" charset="0"/>
                <a:cs typeface="Tahoma" pitchFamily="34" charset="0"/>
              </a:defRPr>
            </a:lvl2pPr>
            <a:lvl3pPr marL="1199550" indent="-285607" algn="l" rtl="0" eaLnBrk="1" fontAlgn="base" hangingPunct="1">
              <a:spcBef>
                <a:spcPct val="20000"/>
              </a:spcBef>
              <a:spcAft>
                <a:spcPct val="0"/>
              </a:spcAft>
              <a:buClr>
                <a:srgbClr val="FF003C"/>
              </a:buClr>
              <a:buSzPct val="150000"/>
              <a:buFont typeface="Arial" charset="0"/>
              <a:buChar char="•"/>
              <a:defRPr sz="1599" kern="1200">
                <a:solidFill>
                  <a:srgbClr val="1E1E1E"/>
                </a:solidFill>
                <a:latin typeface="+mn-lt"/>
                <a:ea typeface="Tahoma" pitchFamily="34" charset="0"/>
                <a:cs typeface="Tahoma" pitchFamily="34" charset="0"/>
              </a:defRPr>
            </a:lvl3pPr>
            <a:lvl4pPr marL="1599400" indent="-228486" algn="l" rtl="0" eaLnBrk="1" fontAlgn="base" hangingPunct="1">
              <a:spcBef>
                <a:spcPct val="20000"/>
              </a:spcBef>
              <a:spcAft>
                <a:spcPct val="0"/>
              </a:spcAft>
              <a:buClr>
                <a:srgbClr val="FF003C"/>
              </a:buClr>
              <a:buFont typeface="Courier New" charset="0"/>
              <a:buChar char="o"/>
              <a:defRPr sz="1599" kern="1200">
                <a:solidFill>
                  <a:srgbClr val="1E1E1E"/>
                </a:solidFill>
                <a:latin typeface="+mn-lt"/>
                <a:ea typeface="Tahoma" pitchFamily="34" charset="0"/>
                <a:cs typeface="Tahoma" pitchFamily="34" charset="0"/>
              </a:defRPr>
            </a:lvl4pPr>
            <a:lvl5pPr marL="1827886" indent="0" algn="l" rtl="0" eaLnBrk="1" fontAlgn="base" hangingPunct="1">
              <a:spcBef>
                <a:spcPct val="20000"/>
              </a:spcBef>
              <a:spcAft>
                <a:spcPct val="0"/>
              </a:spcAft>
              <a:buClr>
                <a:srgbClr val="FF003C"/>
              </a:buClr>
              <a:buFont typeface="Arial" charset="0"/>
              <a:buNone/>
              <a:defRPr sz="1599" kern="1200">
                <a:solidFill>
                  <a:srgbClr val="1E1E1E"/>
                </a:solidFill>
                <a:latin typeface="+mn-lt"/>
                <a:ea typeface="Tahoma" pitchFamily="34" charset="0"/>
                <a:cs typeface="Tahoma"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r>
              <a:rPr lang="en-US" dirty="0"/>
              <a:t>All platforms indicate that policies are global</a:t>
            </a:r>
          </a:p>
          <a:p>
            <a:endParaRPr lang="en-US" u="sng" dirty="0"/>
          </a:p>
          <a:p>
            <a:r>
              <a:rPr lang="en-US" dirty="0"/>
              <a:t>Nearly all platforms indicate there is a central team that directs application of regional and/or local resources</a:t>
            </a:r>
          </a:p>
          <a:p>
            <a:endParaRPr lang="en-US" dirty="0"/>
          </a:p>
          <a:p>
            <a:r>
              <a:rPr lang="en-US" dirty="0"/>
              <a:t>VLOPs disclose coverage in 60+ languages and/or markets</a:t>
            </a:r>
          </a:p>
          <a:p>
            <a:endParaRPr lang="en-US" u="sng" dirty="0"/>
          </a:p>
        </p:txBody>
      </p:sp>
      <p:pic>
        <p:nvPicPr>
          <p:cNvPr id="1026" name="Picture 2" descr="Artificial intelligence 'Mayday' system begins Swedish trials - Smart  Maritime Network">
            <a:extLst>
              <a:ext uri="{FF2B5EF4-FFF2-40B4-BE49-F238E27FC236}">
                <a16:creationId xmlns:a16="http://schemas.microsoft.com/office/drawing/2014/main" id="{9BDE8605-1FD0-BBA2-5C82-7571E86BF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867" y="1952856"/>
            <a:ext cx="5593770" cy="331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9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B089C0-E65D-D418-C3CF-69EECD54D971}"/>
              </a:ext>
            </a:extLst>
          </p:cNvPr>
          <p:cNvSpPr>
            <a:spLocks noGrp="1"/>
          </p:cNvSpPr>
          <p:nvPr>
            <p:ph idx="1"/>
          </p:nvPr>
        </p:nvSpPr>
        <p:spPr>
          <a:xfrm>
            <a:off x="719623" y="1952856"/>
            <a:ext cx="4989051" cy="4212448"/>
          </a:xfrm>
        </p:spPr>
        <p:txBody>
          <a:bodyPr>
            <a:normAutofit fontScale="92500" lnSpcReduction="20000"/>
          </a:bodyPr>
          <a:lstStyle/>
          <a:p>
            <a:r>
              <a:rPr lang="en-US" dirty="0"/>
              <a:t>4 of 7 platforms disclosed their fact-checking processes to GARM</a:t>
            </a:r>
          </a:p>
          <a:p>
            <a:endParaRPr lang="en-US" dirty="0"/>
          </a:p>
          <a:p>
            <a:r>
              <a:rPr lang="en-US" dirty="0"/>
              <a:t>The majority (3 of 4) have external-driven fact-checking services</a:t>
            </a:r>
          </a:p>
          <a:p>
            <a:endParaRPr lang="en-US" dirty="0"/>
          </a:p>
          <a:p>
            <a:r>
              <a:rPr lang="en-US" dirty="0"/>
              <a:t>The scope of fact-checkers is commonly described as:</a:t>
            </a:r>
          </a:p>
          <a:p>
            <a:endParaRPr lang="en-US" dirty="0"/>
          </a:p>
          <a:p>
            <a:pPr marL="457200" indent="-457200">
              <a:buAutoNum type="arabicPeriod"/>
            </a:pPr>
            <a:r>
              <a:rPr lang="en-US" dirty="0"/>
              <a:t>Rating of content</a:t>
            </a:r>
          </a:p>
          <a:p>
            <a:pPr marL="457200" indent="-457200">
              <a:buAutoNum type="arabicPeriod"/>
            </a:pPr>
            <a:r>
              <a:rPr lang="en-US" dirty="0"/>
              <a:t>Informing of machine learning</a:t>
            </a:r>
          </a:p>
          <a:p>
            <a:pPr marL="457200" indent="-457200">
              <a:buAutoNum type="arabicPeriod"/>
            </a:pPr>
            <a:r>
              <a:rPr lang="en-US" dirty="0"/>
              <a:t>Review of machine learning</a:t>
            </a:r>
          </a:p>
          <a:p>
            <a:pPr marL="457200" indent="-457200">
              <a:buAutoNum type="arabicPeriod"/>
            </a:pPr>
            <a:r>
              <a:rPr lang="en-US" dirty="0"/>
              <a:t>Supporting special incidents</a:t>
            </a:r>
          </a:p>
          <a:p>
            <a:pPr marL="457200" indent="-457200">
              <a:buAutoNum type="arabicPeriod"/>
            </a:pPr>
            <a:endParaRPr lang="en-US" dirty="0"/>
          </a:p>
          <a:p>
            <a:r>
              <a:rPr lang="en-US" dirty="0"/>
              <a:t>Work of fact-checkers was also discussed in context with credible organizations</a:t>
            </a:r>
          </a:p>
        </p:txBody>
      </p:sp>
      <p:sp>
        <p:nvSpPr>
          <p:cNvPr id="3" name="Text Placeholder 2">
            <a:extLst>
              <a:ext uri="{FF2B5EF4-FFF2-40B4-BE49-F238E27FC236}">
                <a16:creationId xmlns:a16="http://schemas.microsoft.com/office/drawing/2014/main" id="{55BDC4B5-3ABB-EE55-46DC-28563C578BF3}"/>
              </a:ext>
            </a:extLst>
          </p:cNvPr>
          <p:cNvSpPr>
            <a:spLocks noGrp="1"/>
          </p:cNvSpPr>
          <p:nvPr>
            <p:ph type="body" sz="quarter" idx="10"/>
          </p:nvPr>
        </p:nvSpPr>
        <p:spPr/>
        <p:txBody>
          <a:bodyPr/>
          <a:lstStyle/>
          <a:p>
            <a:r>
              <a:rPr lang="en-US" dirty="0"/>
              <a:t>Misinformation Implementation Guide Analysis: Role of Fact-Checkers</a:t>
            </a:r>
          </a:p>
          <a:p>
            <a:endParaRPr lang="en-US" dirty="0"/>
          </a:p>
        </p:txBody>
      </p:sp>
      <p:graphicFrame>
        <p:nvGraphicFramePr>
          <p:cNvPr id="4" name="Content Placeholder 4">
            <a:extLst>
              <a:ext uri="{FF2B5EF4-FFF2-40B4-BE49-F238E27FC236}">
                <a16:creationId xmlns:a16="http://schemas.microsoft.com/office/drawing/2014/main" id="{6B9589C3-721B-F4E2-0D8E-8C52B1FC6680}"/>
              </a:ext>
            </a:extLst>
          </p:cNvPr>
          <p:cNvGraphicFramePr>
            <a:graphicFrameLocks/>
          </p:cNvGraphicFramePr>
          <p:nvPr>
            <p:extLst>
              <p:ext uri="{D42A27DB-BD31-4B8C-83A1-F6EECF244321}">
                <p14:modId xmlns:p14="http://schemas.microsoft.com/office/powerpoint/2010/main" val="3493706516"/>
              </p:ext>
            </p:extLst>
          </p:nvPr>
        </p:nvGraphicFramePr>
        <p:xfrm>
          <a:off x="5708675" y="1952855"/>
          <a:ext cx="5766329" cy="4212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41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4CD848-F8BF-3133-CC36-7CAFCD20E0EC}"/>
              </a:ext>
            </a:extLst>
          </p:cNvPr>
          <p:cNvSpPr>
            <a:spLocks noGrp="1"/>
          </p:cNvSpPr>
          <p:nvPr>
            <p:ph type="body" sz="quarter" idx="10"/>
          </p:nvPr>
        </p:nvSpPr>
        <p:spPr/>
        <p:txBody>
          <a:bodyPr/>
          <a:lstStyle/>
          <a:p>
            <a:r>
              <a:rPr lang="en-US" dirty="0"/>
              <a:t>Misinformation Implementation Guide Analysis: Current Measurement Practice</a:t>
            </a:r>
          </a:p>
          <a:p>
            <a:endParaRPr lang="en-US" dirty="0"/>
          </a:p>
        </p:txBody>
      </p:sp>
      <p:sp>
        <p:nvSpPr>
          <p:cNvPr id="4" name="Content Placeholder 1">
            <a:extLst>
              <a:ext uri="{FF2B5EF4-FFF2-40B4-BE49-F238E27FC236}">
                <a16:creationId xmlns:a16="http://schemas.microsoft.com/office/drawing/2014/main" id="{9A3D6BD7-3C54-B64E-404B-32F5CF8D682A}"/>
              </a:ext>
            </a:extLst>
          </p:cNvPr>
          <p:cNvSpPr txBox="1">
            <a:spLocks/>
          </p:cNvSpPr>
          <p:nvPr/>
        </p:nvSpPr>
        <p:spPr>
          <a:xfrm>
            <a:off x="719622" y="1952856"/>
            <a:ext cx="7865578" cy="4212448"/>
          </a:xfrm>
          <a:prstGeom prst="rect">
            <a:avLst/>
          </a:prstGeom>
          <a:noFill/>
        </p:spPr>
        <p:txBody>
          <a:bodyPr vert="horz" lIns="0" tIns="0" rIns="0" bIns="0" rtlCol="0">
            <a:normAutofit/>
          </a:bodyPr>
          <a:lstStyle>
            <a:lvl1pPr marL="0" indent="0" algn="l" rtl="0" eaLnBrk="1" fontAlgn="base" hangingPunct="1">
              <a:spcBef>
                <a:spcPct val="20000"/>
              </a:spcBef>
              <a:spcAft>
                <a:spcPct val="0"/>
              </a:spcAft>
              <a:buClr>
                <a:srgbClr val="FF003C"/>
              </a:buClr>
              <a:buFont typeface="Arial" panose="020B0604020202020204" pitchFamily="34" charset="0"/>
              <a:buNone/>
              <a:defRPr sz="1999" b="0" i="0" kern="1200" baseline="0">
                <a:solidFill>
                  <a:srgbClr val="1E1E1E"/>
                </a:solidFill>
                <a:latin typeface="Arial" panose="020B0604020202020204" pitchFamily="34" charset="0"/>
                <a:ea typeface="Tahoma" pitchFamily="34" charset="0"/>
                <a:cs typeface="Arial" panose="020B0604020202020204" pitchFamily="34" charset="0"/>
              </a:defRPr>
            </a:lvl1pPr>
            <a:lvl2pPr marL="799700" indent="-342729" algn="l" rtl="0" eaLnBrk="1" fontAlgn="base" hangingPunct="1">
              <a:spcBef>
                <a:spcPct val="20000"/>
              </a:spcBef>
              <a:spcAft>
                <a:spcPct val="0"/>
              </a:spcAft>
              <a:buClr>
                <a:srgbClr val="FF003C"/>
              </a:buClr>
              <a:buSzPct val="100000"/>
              <a:buFont typeface="+mj-lt"/>
              <a:buAutoNum type="arabicPeriod"/>
              <a:defRPr sz="1799" b="1" kern="1200">
                <a:solidFill>
                  <a:srgbClr val="1E1E1E"/>
                </a:solidFill>
                <a:latin typeface="+mn-lt"/>
                <a:ea typeface="Tahoma" pitchFamily="34" charset="0"/>
                <a:cs typeface="Tahoma" pitchFamily="34" charset="0"/>
              </a:defRPr>
            </a:lvl2pPr>
            <a:lvl3pPr marL="1199550" indent="-285607" algn="l" rtl="0" eaLnBrk="1" fontAlgn="base" hangingPunct="1">
              <a:spcBef>
                <a:spcPct val="20000"/>
              </a:spcBef>
              <a:spcAft>
                <a:spcPct val="0"/>
              </a:spcAft>
              <a:buClr>
                <a:srgbClr val="FF003C"/>
              </a:buClr>
              <a:buSzPct val="150000"/>
              <a:buFont typeface="Arial" charset="0"/>
              <a:buChar char="•"/>
              <a:defRPr sz="1599" kern="1200">
                <a:solidFill>
                  <a:srgbClr val="1E1E1E"/>
                </a:solidFill>
                <a:latin typeface="+mn-lt"/>
                <a:ea typeface="Tahoma" pitchFamily="34" charset="0"/>
                <a:cs typeface="Tahoma" pitchFamily="34" charset="0"/>
              </a:defRPr>
            </a:lvl3pPr>
            <a:lvl4pPr marL="1599400" indent="-228486" algn="l" rtl="0" eaLnBrk="1" fontAlgn="base" hangingPunct="1">
              <a:spcBef>
                <a:spcPct val="20000"/>
              </a:spcBef>
              <a:spcAft>
                <a:spcPct val="0"/>
              </a:spcAft>
              <a:buClr>
                <a:srgbClr val="FF003C"/>
              </a:buClr>
              <a:buFont typeface="Courier New" charset="0"/>
              <a:buChar char="o"/>
              <a:defRPr sz="1599" kern="1200">
                <a:solidFill>
                  <a:srgbClr val="1E1E1E"/>
                </a:solidFill>
                <a:latin typeface="+mn-lt"/>
                <a:ea typeface="Tahoma" pitchFamily="34" charset="0"/>
                <a:cs typeface="Tahoma" pitchFamily="34" charset="0"/>
              </a:defRPr>
            </a:lvl4pPr>
            <a:lvl5pPr marL="1827886" indent="0" algn="l" rtl="0" eaLnBrk="1" fontAlgn="base" hangingPunct="1">
              <a:spcBef>
                <a:spcPct val="20000"/>
              </a:spcBef>
              <a:spcAft>
                <a:spcPct val="0"/>
              </a:spcAft>
              <a:buClr>
                <a:srgbClr val="FF003C"/>
              </a:buClr>
              <a:buFont typeface="Arial" charset="0"/>
              <a:buNone/>
              <a:defRPr sz="1599" kern="1200">
                <a:solidFill>
                  <a:srgbClr val="1E1E1E"/>
                </a:solidFill>
                <a:latin typeface="+mn-lt"/>
                <a:ea typeface="Tahoma" pitchFamily="34" charset="0"/>
                <a:cs typeface="Tahoma"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r>
              <a:rPr lang="en-US" dirty="0"/>
              <a:t>5 of 7 platforms are currently reporting on efforts in first party transparency reporting efforts</a:t>
            </a:r>
          </a:p>
          <a:p>
            <a:endParaRPr lang="en-US" dirty="0"/>
          </a:p>
          <a:p>
            <a:r>
              <a:rPr lang="en-US" dirty="0"/>
              <a:t>Of those reporting the dominant metrics shared are:</a:t>
            </a:r>
          </a:p>
          <a:p>
            <a:pPr marL="342900" indent="-342900">
              <a:buFont typeface="Arial" panose="020B0604020202020204" pitchFamily="34" charset="0"/>
              <a:buChar char="•"/>
            </a:pPr>
            <a:r>
              <a:rPr lang="en-US" dirty="0"/>
              <a:t>Platform Enforcement: Removals of Content (5 platforms)</a:t>
            </a:r>
          </a:p>
          <a:p>
            <a:pPr marL="342900" indent="-342900">
              <a:buFont typeface="Arial" panose="020B0604020202020204" pitchFamily="34" charset="0"/>
              <a:buChar char="•"/>
            </a:pPr>
            <a:r>
              <a:rPr lang="en-US" dirty="0"/>
              <a:t>Platform Enforcement: Removals of Accounts (2 platforms)</a:t>
            </a:r>
          </a:p>
          <a:p>
            <a:pPr marL="342900" indent="-342900">
              <a:buFont typeface="Arial" panose="020B0604020202020204" pitchFamily="34" charset="0"/>
              <a:buChar char="•"/>
            </a:pPr>
            <a:r>
              <a:rPr lang="en-US" dirty="0"/>
              <a:t>Platform Enforcement: Views of Content Removed (2 platforms)</a:t>
            </a:r>
          </a:p>
        </p:txBody>
      </p:sp>
    </p:spTree>
    <p:extLst>
      <p:ext uri="{BB962C8B-B14F-4D97-AF65-F5344CB8AC3E}">
        <p14:creationId xmlns:p14="http://schemas.microsoft.com/office/powerpoint/2010/main" val="84540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721A3B-94B4-D946-97C4-1259BC4CF4BC}"/>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l="10" r="10"/>
          <a:stretch/>
        </p:blipFill>
        <p:spPr>
          <a:noFill/>
        </p:spPr>
      </p:pic>
    </p:spTree>
    <p:extLst>
      <p:ext uri="{BB962C8B-B14F-4D97-AF65-F5344CB8AC3E}">
        <p14:creationId xmlns:p14="http://schemas.microsoft.com/office/powerpoint/2010/main" val="83550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4CD848-F8BF-3133-CC36-7CAFCD20E0EC}"/>
              </a:ext>
            </a:extLst>
          </p:cNvPr>
          <p:cNvSpPr>
            <a:spLocks noGrp="1"/>
          </p:cNvSpPr>
          <p:nvPr>
            <p:ph type="body" sz="quarter" idx="10"/>
          </p:nvPr>
        </p:nvSpPr>
        <p:spPr/>
        <p:txBody>
          <a:bodyPr/>
          <a:lstStyle/>
          <a:p>
            <a:r>
              <a:rPr lang="en-US" dirty="0"/>
              <a:t>Misinformation: Overview of EC CoP Next Steps</a:t>
            </a:r>
          </a:p>
          <a:p>
            <a:endParaRPr lang="en-US" dirty="0"/>
          </a:p>
        </p:txBody>
      </p:sp>
      <p:sp>
        <p:nvSpPr>
          <p:cNvPr id="4" name="Content Placeholder 1">
            <a:extLst>
              <a:ext uri="{FF2B5EF4-FFF2-40B4-BE49-F238E27FC236}">
                <a16:creationId xmlns:a16="http://schemas.microsoft.com/office/drawing/2014/main" id="{9A3D6BD7-3C54-B64E-404B-32F5CF8D682A}"/>
              </a:ext>
            </a:extLst>
          </p:cNvPr>
          <p:cNvSpPr txBox="1">
            <a:spLocks/>
          </p:cNvSpPr>
          <p:nvPr/>
        </p:nvSpPr>
        <p:spPr>
          <a:xfrm>
            <a:off x="719621" y="1952856"/>
            <a:ext cx="11082911" cy="4212448"/>
          </a:xfrm>
          <a:prstGeom prst="rect">
            <a:avLst/>
          </a:prstGeom>
          <a:noFill/>
        </p:spPr>
        <p:txBody>
          <a:bodyPr vert="horz" lIns="0" tIns="0" rIns="0" bIns="0" rtlCol="0">
            <a:normAutofit lnSpcReduction="10000"/>
          </a:bodyPr>
          <a:lstStyle>
            <a:lvl1pPr marL="0" indent="0" algn="l" rtl="0" eaLnBrk="1" fontAlgn="base" hangingPunct="1">
              <a:spcBef>
                <a:spcPct val="20000"/>
              </a:spcBef>
              <a:spcAft>
                <a:spcPct val="0"/>
              </a:spcAft>
              <a:buClr>
                <a:srgbClr val="FF003C"/>
              </a:buClr>
              <a:buFont typeface="Arial" panose="020B0604020202020204" pitchFamily="34" charset="0"/>
              <a:buNone/>
              <a:defRPr sz="1999" b="0" i="0" kern="1200" baseline="0">
                <a:solidFill>
                  <a:srgbClr val="1E1E1E"/>
                </a:solidFill>
                <a:latin typeface="Arial" panose="020B0604020202020204" pitchFamily="34" charset="0"/>
                <a:ea typeface="Tahoma" pitchFamily="34" charset="0"/>
                <a:cs typeface="Arial" panose="020B0604020202020204" pitchFamily="34" charset="0"/>
              </a:defRPr>
            </a:lvl1pPr>
            <a:lvl2pPr marL="799700" indent="-342729" algn="l" rtl="0" eaLnBrk="1" fontAlgn="base" hangingPunct="1">
              <a:spcBef>
                <a:spcPct val="20000"/>
              </a:spcBef>
              <a:spcAft>
                <a:spcPct val="0"/>
              </a:spcAft>
              <a:buClr>
                <a:srgbClr val="FF003C"/>
              </a:buClr>
              <a:buSzPct val="100000"/>
              <a:buFont typeface="+mj-lt"/>
              <a:buAutoNum type="arabicPeriod"/>
              <a:defRPr sz="1799" b="1" kern="1200">
                <a:solidFill>
                  <a:srgbClr val="1E1E1E"/>
                </a:solidFill>
                <a:latin typeface="+mn-lt"/>
                <a:ea typeface="Tahoma" pitchFamily="34" charset="0"/>
                <a:cs typeface="Tahoma" pitchFamily="34" charset="0"/>
              </a:defRPr>
            </a:lvl2pPr>
            <a:lvl3pPr marL="1199550" indent="-285607" algn="l" rtl="0" eaLnBrk="1" fontAlgn="base" hangingPunct="1">
              <a:spcBef>
                <a:spcPct val="20000"/>
              </a:spcBef>
              <a:spcAft>
                <a:spcPct val="0"/>
              </a:spcAft>
              <a:buClr>
                <a:srgbClr val="FF003C"/>
              </a:buClr>
              <a:buSzPct val="150000"/>
              <a:buFont typeface="Arial" charset="0"/>
              <a:buChar char="•"/>
              <a:defRPr sz="1599" kern="1200">
                <a:solidFill>
                  <a:srgbClr val="1E1E1E"/>
                </a:solidFill>
                <a:latin typeface="+mn-lt"/>
                <a:ea typeface="Tahoma" pitchFamily="34" charset="0"/>
                <a:cs typeface="Tahoma" pitchFamily="34" charset="0"/>
              </a:defRPr>
            </a:lvl3pPr>
            <a:lvl4pPr marL="1599400" indent="-228486" algn="l" rtl="0" eaLnBrk="1" fontAlgn="base" hangingPunct="1">
              <a:spcBef>
                <a:spcPct val="20000"/>
              </a:spcBef>
              <a:spcAft>
                <a:spcPct val="0"/>
              </a:spcAft>
              <a:buClr>
                <a:srgbClr val="FF003C"/>
              </a:buClr>
              <a:buFont typeface="Courier New" charset="0"/>
              <a:buChar char="o"/>
              <a:defRPr sz="1599" kern="1200">
                <a:solidFill>
                  <a:srgbClr val="1E1E1E"/>
                </a:solidFill>
                <a:latin typeface="+mn-lt"/>
                <a:ea typeface="Tahoma" pitchFamily="34" charset="0"/>
                <a:cs typeface="Tahoma" pitchFamily="34" charset="0"/>
              </a:defRPr>
            </a:lvl4pPr>
            <a:lvl5pPr marL="1827886" indent="0" algn="l" rtl="0" eaLnBrk="1" fontAlgn="base" hangingPunct="1">
              <a:spcBef>
                <a:spcPct val="20000"/>
              </a:spcBef>
              <a:spcAft>
                <a:spcPct val="0"/>
              </a:spcAft>
              <a:buClr>
                <a:srgbClr val="FF003C"/>
              </a:buClr>
              <a:buFont typeface="Arial" charset="0"/>
              <a:buNone/>
              <a:defRPr sz="1599" kern="1200">
                <a:solidFill>
                  <a:srgbClr val="1E1E1E"/>
                </a:solidFill>
                <a:latin typeface="+mn-lt"/>
                <a:ea typeface="Tahoma" pitchFamily="34" charset="0"/>
                <a:cs typeface="Tahoma"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r>
              <a:rPr lang="en-US" dirty="0"/>
              <a:t>Currently in workshops to identify Service Level Indicator for the Code of Practice [e.g., total impact of behaviors by signatories]</a:t>
            </a:r>
          </a:p>
          <a:p>
            <a:endParaRPr lang="en-US" dirty="0"/>
          </a:p>
          <a:p>
            <a:r>
              <a:rPr lang="en-US" dirty="0"/>
              <a:t>The desire is to develop a metric that shows financial and/or total of activities</a:t>
            </a:r>
          </a:p>
          <a:p>
            <a:endParaRPr lang="en-US" dirty="0"/>
          </a:p>
          <a:p>
            <a:r>
              <a:rPr lang="en-US" dirty="0"/>
              <a:t>Current conversations are focused on:</a:t>
            </a:r>
          </a:p>
          <a:p>
            <a:pPr marL="457200" indent="-457200">
              <a:buAutoNum type="arabicPeriod"/>
            </a:pPr>
            <a:r>
              <a:rPr lang="en-US" dirty="0"/>
              <a:t>Protecting Spend (by ad buyers)</a:t>
            </a:r>
          </a:p>
          <a:p>
            <a:pPr marL="457200" indent="-457200">
              <a:buAutoNum type="arabicPeriod"/>
            </a:pPr>
            <a:r>
              <a:rPr lang="en-US" dirty="0"/>
              <a:t>Preventing spend by bad actors (by ad sellers), </a:t>
            </a:r>
          </a:p>
          <a:p>
            <a:pPr marL="457200" indent="-457200">
              <a:buAutoNum type="arabicPeriod"/>
            </a:pPr>
            <a:r>
              <a:rPr lang="en-US" dirty="0"/>
              <a:t>Reducing reach of harmful content (by media platforms)</a:t>
            </a:r>
          </a:p>
          <a:p>
            <a:pPr marL="457200" indent="-457200">
              <a:buAutoNum type="arabicPeriod"/>
            </a:pPr>
            <a:r>
              <a:rPr lang="en-US" dirty="0"/>
              <a:t>Preventing ad yield by bad actors (by ad sellers)</a:t>
            </a:r>
          </a:p>
          <a:p>
            <a:endParaRPr lang="en-US" dirty="0"/>
          </a:p>
          <a:p>
            <a:r>
              <a:rPr lang="en-US" dirty="0"/>
              <a:t>Ultimately, signatories will develop a self-reporting template that will be folded into ongoing reporting and monitoring work</a:t>
            </a:r>
          </a:p>
        </p:txBody>
      </p:sp>
    </p:spTree>
    <p:extLst>
      <p:ext uri="{BB962C8B-B14F-4D97-AF65-F5344CB8AC3E}">
        <p14:creationId xmlns:p14="http://schemas.microsoft.com/office/powerpoint/2010/main" val="186351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721A3B-94B4-D946-97C4-1259BC4CF4BC}"/>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l="10" r="10"/>
          <a:stretch/>
        </p:blipFill>
        <p:spPr>
          <a:noFill/>
        </p:spPr>
      </p:pic>
    </p:spTree>
    <p:extLst>
      <p:ext uri="{BB962C8B-B14F-4D97-AF65-F5344CB8AC3E}">
        <p14:creationId xmlns:p14="http://schemas.microsoft.com/office/powerpoint/2010/main" val="221530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3F844-1331-79EB-E60C-503818DF47C6}"/>
              </a:ext>
            </a:extLst>
          </p:cNvPr>
          <p:cNvSpPr>
            <a:spLocks noGrp="1"/>
          </p:cNvSpPr>
          <p:nvPr>
            <p:ph type="title"/>
          </p:nvPr>
        </p:nvSpPr>
        <p:spPr>
          <a:xfrm>
            <a:off x="719624" y="2349000"/>
            <a:ext cx="7695713" cy="2178000"/>
          </a:xfrm>
        </p:spPr>
        <p:txBody>
          <a:bodyPr/>
          <a:lstStyle/>
          <a:p>
            <a:r>
              <a:rPr lang="en-US" sz="4000" dirty="0">
                <a:latin typeface="Arial" panose="020B0604020202020204" pitchFamily="34" charset="0"/>
              </a:rPr>
              <a:t>GARM Training: Mobilizing Users</a:t>
            </a:r>
          </a:p>
        </p:txBody>
      </p:sp>
    </p:spTree>
    <p:extLst>
      <p:ext uri="{BB962C8B-B14F-4D97-AF65-F5344CB8AC3E}">
        <p14:creationId xmlns:p14="http://schemas.microsoft.com/office/powerpoint/2010/main" val="120793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617D27-7785-EB75-C1B2-9B60F610773F}"/>
              </a:ext>
            </a:extLst>
          </p:cNvPr>
          <p:cNvSpPr>
            <a:spLocks noGrp="1"/>
          </p:cNvSpPr>
          <p:nvPr>
            <p:ph type="body" sz="quarter" idx="10"/>
          </p:nvPr>
        </p:nvSpPr>
        <p:spPr/>
        <p:txBody>
          <a:bodyPr/>
          <a:lstStyle/>
          <a:p>
            <a:r>
              <a:rPr lang="en-US" dirty="0"/>
              <a:t>Context for Education Efforts</a:t>
            </a:r>
          </a:p>
        </p:txBody>
      </p:sp>
      <p:sp>
        <p:nvSpPr>
          <p:cNvPr id="6" name="Oval 5">
            <a:extLst>
              <a:ext uri="{FF2B5EF4-FFF2-40B4-BE49-F238E27FC236}">
                <a16:creationId xmlns:a16="http://schemas.microsoft.com/office/drawing/2014/main" id="{3F59E689-9BC8-76EF-79A5-7A11273A5480}"/>
              </a:ext>
            </a:extLst>
          </p:cNvPr>
          <p:cNvSpPr/>
          <p:nvPr/>
        </p:nvSpPr>
        <p:spPr>
          <a:xfrm>
            <a:off x="953672" y="2135736"/>
            <a:ext cx="2886807" cy="2886807"/>
          </a:xfrm>
          <a:prstGeom prst="ellipse">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GLOBAL STANDARDS + TOOL DEVELOPMENT</a:t>
            </a:r>
          </a:p>
        </p:txBody>
      </p:sp>
      <p:sp>
        <p:nvSpPr>
          <p:cNvPr id="7" name="Oval 6">
            <a:extLst>
              <a:ext uri="{FF2B5EF4-FFF2-40B4-BE49-F238E27FC236}">
                <a16:creationId xmlns:a16="http://schemas.microsoft.com/office/drawing/2014/main" id="{FC7C2E4D-15FB-7006-FFD4-8EBC00669CE3}"/>
              </a:ext>
            </a:extLst>
          </p:cNvPr>
          <p:cNvSpPr/>
          <p:nvPr/>
        </p:nvSpPr>
        <p:spPr>
          <a:xfrm>
            <a:off x="4873400" y="2135736"/>
            <a:ext cx="2886807" cy="2886807"/>
          </a:xfrm>
          <a:prstGeom prst="ellipse">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RAISE THE FLOOR: </a:t>
            </a:r>
            <a:br>
              <a:rPr lang="en-US" dirty="0"/>
            </a:br>
            <a:br>
              <a:rPr lang="en-US" dirty="0"/>
            </a:br>
            <a:r>
              <a:rPr lang="en-US" dirty="0"/>
              <a:t>LOCAL MOBILIZATION</a:t>
            </a:r>
          </a:p>
        </p:txBody>
      </p:sp>
      <p:sp>
        <p:nvSpPr>
          <p:cNvPr id="8" name="Oval 7">
            <a:extLst>
              <a:ext uri="{FF2B5EF4-FFF2-40B4-BE49-F238E27FC236}">
                <a16:creationId xmlns:a16="http://schemas.microsoft.com/office/drawing/2014/main" id="{9113BA26-47FC-9714-1AE3-57186C3013DA}"/>
              </a:ext>
            </a:extLst>
          </p:cNvPr>
          <p:cNvSpPr/>
          <p:nvPr/>
        </p:nvSpPr>
        <p:spPr>
          <a:xfrm>
            <a:off x="8793128" y="2135736"/>
            <a:ext cx="2886807" cy="2886807"/>
          </a:xfrm>
          <a:prstGeom prst="ellipse">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RAISE THE CEILING:</a:t>
            </a:r>
            <a:br>
              <a:rPr lang="en-US" dirty="0"/>
            </a:br>
            <a:br>
              <a:rPr lang="en-US" dirty="0"/>
            </a:br>
            <a:r>
              <a:rPr lang="en-US" dirty="0"/>
              <a:t>KEY TOPICS</a:t>
            </a:r>
          </a:p>
        </p:txBody>
      </p:sp>
    </p:spTree>
    <p:extLst>
      <p:ext uri="{BB962C8B-B14F-4D97-AF65-F5344CB8AC3E}">
        <p14:creationId xmlns:p14="http://schemas.microsoft.com/office/powerpoint/2010/main" val="356827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83BD0E-1442-AC49-5E65-696E1633E15E}"/>
              </a:ext>
            </a:extLst>
          </p:cNvPr>
          <p:cNvSpPr>
            <a:spLocks noGrp="1"/>
          </p:cNvSpPr>
          <p:nvPr>
            <p:ph type="body" sz="quarter" idx="10"/>
          </p:nvPr>
        </p:nvSpPr>
        <p:spPr/>
        <p:txBody>
          <a:bodyPr/>
          <a:lstStyle/>
          <a:p>
            <a:r>
              <a:rPr lang="en-US" dirty="0"/>
              <a:t>GARM September Community Call Agenda</a:t>
            </a:r>
          </a:p>
        </p:txBody>
      </p:sp>
      <p:graphicFrame>
        <p:nvGraphicFramePr>
          <p:cNvPr id="6" name="Table 7">
            <a:extLst>
              <a:ext uri="{FF2B5EF4-FFF2-40B4-BE49-F238E27FC236}">
                <a16:creationId xmlns:a16="http://schemas.microsoft.com/office/drawing/2014/main" id="{8682325D-F455-15F7-1A92-ABEFFE84DB84}"/>
              </a:ext>
            </a:extLst>
          </p:cNvPr>
          <p:cNvGraphicFramePr>
            <a:graphicFrameLocks noGrp="1"/>
          </p:cNvGraphicFramePr>
          <p:nvPr>
            <p:ph idx="1"/>
            <p:extLst>
              <p:ext uri="{D42A27DB-BD31-4B8C-83A1-F6EECF244321}">
                <p14:modId xmlns:p14="http://schemas.microsoft.com/office/powerpoint/2010/main" val="2857212719"/>
              </p:ext>
            </p:extLst>
          </p:nvPr>
        </p:nvGraphicFramePr>
        <p:xfrm>
          <a:off x="917097" y="1367323"/>
          <a:ext cx="10557907" cy="4779467"/>
        </p:xfrm>
        <a:graphic>
          <a:graphicData uri="http://schemas.openxmlformats.org/drawingml/2006/table">
            <a:tbl>
              <a:tblPr firstRow="1" bandRow="1">
                <a:tableStyleId>{5C22544A-7EE6-4342-B048-85BDC9FD1C3A}</a:tableStyleId>
              </a:tblPr>
              <a:tblGrid>
                <a:gridCol w="2928260">
                  <a:extLst>
                    <a:ext uri="{9D8B030D-6E8A-4147-A177-3AD203B41FA5}">
                      <a16:colId xmlns:a16="http://schemas.microsoft.com/office/drawing/2014/main" val="3399140342"/>
                    </a:ext>
                  </a:extLst>
                </a:gridCol>
                <a:gridCol w="5164581">
                  <a:extLst>
                    <a:ext uri="{9D8B030D-6E8A-4147-A177-3AD203B41FA5}">
                      <a16:colId xmlns:a16="http://schemas.microsoft.com/office/drawing/2014/main" val="3811440743"/>
                    </a:ext>
                  </a:extLst>
                </a:gridCol>
                <a:gridCol w="2465066">
                  <a:extLst>
                    <a:ext uri="{9D8B030D-6E8A-4147-A177-3AD203B41FA5}">
                      <a16:colId xmlns:a16="http://schemas.microsoft.com/office/drawing/2014/main" val="409673047"/>
                    </a:ext>
                  </a:extLst>
                </a:gridCol>
              </a:tblGrid>
              <a:tr h="255575">
                <a:tc>
                  <a:txBody>
                    <a:bodyPr/>
                    <a:lstStyle/>
                    <a:p>
                      <a:r>
                        <a:rPr lang="en-US" dirty="0">
                          <a:latin typeface="Arial" panose="020B0604020202020204" pitchFamily="34" charset="0"/>
                          <a:cs typeface="Arial" panose="020B0604020202020204" pitchFamily="34" charset="0"/>
                        </a:rPr>
                        <a:t>AGENDA ITEM</a:t>
                      </a:r>
                    </a:p>
                  </a:txBody>
                  <a:tcPr>
                    <a:solidFill>
                      <a:srgbClr val="FF0000"/>
                    </a:solidFill>
                  </a:tcPr>
                </a:tc>
                <a:tc>
                  <a:txBody>
                    <a:bodyPr/>
                    <a:lstStyle/>
                    <a:p>
                      <a:r>
                        <a:rPr lang="en-US" dirty="0">
                          <a:latin typeface="Arial" panose="020B0604020202020204" pitchFamily="34" charset="0"/>
                          <a:cs typeface="Arial" panose="020B0604020202020204" pitchFamily="34" charset="0"/>
                        </a:rPr>
                        <a:t>OVERVIEW</a:t>
                      </a:r>
                    </a:p>
                  </a:txBody>
                  <a:tcPr>
                    <a:solidFill>
                      <a:srgbClr val="FF0000"/>
                    </a:solidFill>
                  </a:tcPr>
                </a:tc>
                <a:tc>
                  <a:txBody>
                    <a:bodyPr/>
                    <a:lstStyle/>
                    <a:p>
                      <a:r>
                        <a:rPr lang="en-US" dirty="0">
                          <a:latin typeface="Arial" panose="020B0604020202020204" pitchFamily="34" charset="0"/>
                          <a:cs typeface="Arial" panose="020B0604020202020204" pitchFamily="34" charset="0"/>
                        </a:rPr>
                        <a:t>TIME ALLOCATION</a:t>
                      </a:r>
                    </a:p>
                  </a:txBody>
                  <a:tcPr>
                    <a:solidFill>
                      <a:srgbClr val="FF0000"/>
                    </a:solidFill>
                  </a:tcPr>
                </a:tc>
                <a:extLst>
                  <a:ext uri="{0D108BD9-81ED-4DB2-BD59-A6C34878D82A}">
                    <a16:rowId xmlns:a16="http://schemas.microsoft.com/office/drawing/2014/main" val="1973651285"/>
                  </a:ext>
                </a:extLst>
              </a:tr>
              <a:tr h="728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Content Policy Working Group: At-risk users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YouTube to present on they are approaching at-risk users on their platform</a:t>
                      </a:r>
                    </a:p>
                  </a:txBody>
                  <a:tcPr/>
                </a:tc>
                <a:tc>
                  <a:txBody>
                    <a:bodyPr/>
                    <a:lstStyle/>
                    <a:p>
                      <a:r>
                        <a:rPr lang="en-US" dirty="0">
                          <a:latin typeface="Arial" panose="020B0604020202020204" pitchFamily="34" charset="0"/>
                          <a:cs typeface="Arial" panose="020B0604020202020204" pitchFamily="34" charset="0"/>
                        </a:rPr>
                        <a:t>15m</a:t>
                      </a:r>
                    </a:p>
                  </a:txBody>
                  <a:tcPr/>
                </a:tc>
                <a:extLst>
                  <a:ext uri="{0D108BD9-81ED-4DB2-BD59-A6C34878D82A}">
                    <a16:rowId xmlns:a16="http://schemas.microsoft.com/office/drawing/2014/main" val="692439923"/>
                  </a:ext>
                </a:extLst>
              </a:tr>
              <a:tr h="692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99" b="0" kern="1200" dirty="0">
                          <a:solidFill>
                            <a:schemeClr val="dk1"/>
                          </a:solidFill>
                          <a:effectLst/>
                          <a:latin typeface="Arial" panose="020B0604020202020204" pitchFamily="34" charset="0"/>
                          <a:ea typeface="+mn-ea"/>
                          <a:cs typeface="Arial" panose="020B0604020202020204" pitchFamily="34" charset="0"/>
                        </a:rPr>
                        <a:t>Standards and Definitions: Misinformation Implementation Guide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99" b="0" i="0" kern="1200" dirty="0">
                          <a:solidFill>
                            <a:schemeClr val="dk1"/>
                          </a:solidFill>
                          <a:effectLst/>
                          <a:latin typeface="Arial" panose="020B0604020202020204" pitchFamily="34" charset="0"/>
                          <a:ea typeface="+mn-ea"/>
                          <a:cs typeface="Arial" panose="020B0604020202020204" pitchFamily="34" charset="0"/>
                        </a:rPr>
                        <a:t>Misinformation implementation guides + top-line analysis by GARM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99" b="0" i="0" kern="1200" dirty="0">
                          <a:solidFill>
                            <a:schemeClr val="dk1"/>
                          </a:solidFill>
                          <a:effectLst/>
                          <a:latin typeface="Arial" panose="020B0604020202020204" pitchFamily="34" charset="0"/>
                          <a:ea typeface="+mn-ea"/>
                          <a:cs typeface="Arial" panose="020B0604020202020204" pitchFamily="34" charset="0"/>
                        </a:rPr>
                        <a:t>EC CoP Update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20m</a:t>
                      </a:r>
                    </a:p>
                  </a:txBody>
                  <a:tcPr/>
                </a:tc>
                <a:extLst>
                  <a:ext uri="{0D108BD9-81ED-4DB2-BD59-A6C34878D82A}">
                    <a16:rowId xmlns:a16="http://schemas.microsoft.com/office/drawing/2014/main" val="217256725"/>
                  </a:ext>
                </a:extLst>
              </a:tr>
              <a:tr h="692873">
                <a:tc>
                  <a:txBody>
                    <a:bodyPr/>
                    <a:lstStyle/>
                    <a:p>
                      <a:r>
                        <a:rPr lang="en-US" sz="1799" kern="1200" dirty="0">
                          <a:solidFill>
                            <a:schemeClr val="dk1"/>
                          </a:solidFill>
                          <a:effectLst/>
                          <a:latin typeface="Arial" panose="020B0604020202020204" pitchFamily="34" charset="0"/>
                          <a:ea typeface="+mn-ea"/>
                          <a:cs typeface="Arial" panose="020B0604020202020204" pitchFamily="34" charset="0"/>
                        </a:rPr>
                        <a:t>GARM Training Preview</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Preview on content of GARM training and logistical details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10m</a:t>
                      </a:r>
                    </a:p>
                  </a:txBody>
                  <a:tcPr/>
                </a:tc>
                <a:extLst>
                  <a:ext uri="{0D108BD9-81ED-4DB2-BD59-A6C34878D82A}">
                    <a16:rowId xmlns:a16="http://schemas.microsoft.com/office/drawing/2014/main" val="1164100996"/>
                  </a:ext>
                </a:extLst>
              </a:tr>
              <a:tr h="692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Adjacency Working Group Update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99" b="0" i="0" kern="1200" dirty="0">
                          <a:solidFill>
                            <a:schemeClr val="dk1"/>
                          </a:solidFill>
                          <a:effectLst/>
                          <a:latin typeface="Arial" panose="020B0604020202020204" pitchFamily="34" charset="0"/>
                          <a:ea typeface="+mn-ea"/>
                          <a:cs typeface="Arial" panose="020B0604020202020204" pitchFamily="34" charset="0"/>
                        </a:rPr>
                        <a:t>Update on GARM’s adjacency work around live audio and video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5m</a:t>
                      </a:r>
                    </a:p>
                  </a:txBody>
                  <a:tcPr/>
                </a:tc>
                <a:extLst>
                  <a:ext uri="{0D108BD9-81ED-4DB2-BD59-A6C34878D82A}">
                    <a16:rowId xmlns:a16="http://schemas.microsoft.com/office/drawing/2014/main" val="9926113"/>
                  </a:ext>
                </a:extLst>
              </a:tr>
              <a:tr h="692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Aggregated Measurement Report Vol 4</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99" b="0" i="0" kern="1200" dirty="0">
                          <a:solidFill>
                            <a:schemeClr val="dk1"/>
                          </a:solidFill>
                          <a:effectLst/>
                          <a:latin typeface="Arial" panose="020B0604020202020204" pitchFamily="34" charset="0"/>
                          <a:ea typeface="+mn-ea"/>
                          <a:cs typeface="Arial" panose="020B0604020202020204" pitchFamily="34" charset="0"/>
                        </a:rPr>
                        <a:t>Timeline Overview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5m</a:t>
                      </a:r>
                    </a:p>
                  </a:txBody>
                  <a:tcPr/>
                </a:tc>
                <a:extLst>
                  <a:ext uri="{0D108BD9-81ED-4DB2-BD59-A6C34878D82A}">
                    <a16:rowId xmlns:a16="http://schemas.microsoft.com/office/drawing/2014/main" val="2270322298"/>
                  </a:ext>
                </a:extLst>
              </a:tr>
              <a:tr h="692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AOB</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99" b="0" i="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10m</a:t>
                      </a:r>
                    </a:p>
                  </a:txBody>
                  <a:tcPr/>
                </a:tc>
                <a:extLst>
                  <a:ext uri="{0D108BD9-81ED-4DB2-BD59-A6C34878D82A}">
                    <a16:rowId xmlns:a16="http://schemas.microsoft.com/office/drawing/2014/main" val="3425915072"/>
                  </a:ext>
                </a:extLst>
              </a:tr>
            </a:tbl>
          </a:graphicData>
        </a:graphic>
      </p:graphicFrame>
    </p:spTree>
    <p:extLst>
      <p:ext uri="{BB962C8B-B14F-4D97-AF65-F5344CB8AC3E}">
        <p14:creationId xmlns:p14="http://schemas.microsoft.com/office/powerpoint/2010/main" val="396118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31458A-A295-3789-32E6-535B9473E071}"/>
              </a:ext>
            </a:extLst>
          </p:cNvPr>
          <p:cNvSpPr>
            <a:spLocks noGrp="1"/>
          </p:cNvSpPr>
          <p:nvPr>
            <p:ph type="body" sz="quarter" idx="10"/>
          </p:nvPr>
        </p:nvSpPr>
        <p:spPr>
          <a:xfrm>
            <a:off x="717546" y="544253"/>
            <a:ext cx="10557907" cy="752900"/>
          </a:xfrm>
        </p:spPr>
        <p:txBody>
          <a:bodyPr>
            <a:normAutofit fontScale="92500"/>
          </a:bodyPr>
          <a:lstStyle/>
          <a:p>
            <a:pPr>
              <a:buNone/>
            </a:pPr>
            <a:r>
              <a:rPr lang="en-US" dirty="0"/>
              <a:t>Education Structure: Masterclass and Bootcamp</a:t>
            </a:r>
          </a:p>
        </p:txBody>
      </p:sp>
      <p:sp>
        <p:nvSpPr>
          <p:cNvPr id="2" name="Rectangle 1">
            <a:extLst>
              <a:ext uri="{FF2B5EF4-FFF2-40B4-BE49-F238E27FC236}">
                <a16:creationId xmlns:a16="http://schemas.microsoft.com/office/drawing/2014/main" id="{26E87666-4EF9-D440-897D-9CE581BDEBA9}"/>
              </a:ext>
            </a:extLst>
          </p:cNvPr>
          <p:cNvSpPr/>
          <p:nvPr/>
        </p:nvSpPr>
        <p:spPr>
          <a:xfrm>
            <a:off x="6102720" y="5407329"/>
            <a:ext cx="4486832" cy="9144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E-Learning</a:t>
            </a:r>
          </a:p>
        </p:txBody>
      </p:sp>
      <p:sp>
        <p:nvSpPr>
          <p:cNvPr id="4" name="Rectangle 3">
            <a:extLst>
              <a:ext uri="{FF2B5EF4-FFF2-40B4-BE49-F238E27FC236}">
                <a16:creationId xmlns:a16="http://schemas.microsoft.com/office/drawing/2014/main" id="{1E245DC1-0247-3542-9194-07BFB8CDDD46}"/>
              </a:ext>
            </a:extLst>
          </p:cNvPr>
          <p:cNvSpPr/>
          <p:nvPr/>
        </p:nvSpPr>
        <p:spPr>
          <a:xfrm>
            <a:off x="878540" y="1783269"/>
            <a:ext cx="4486835" cy="219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RAISE THE CEILING</a:t>
            </a:r>
            <a:br>
              <a:rPr lang="en-US" dirty="0"/>
            </a:br>
            <a:r>
              <a:rPr lang="en-US" dirty="0"/>
              <a:t>Masterclass:</a:t>
            </a:r>
          </a:p>
          <a:p>
            <a:pPr algn="ctr"/>
            <a:endParaRPr lang="en-US" dirty="0"/>
          </a:p>
          <a:p>
            <a:pPr algn="ctr"/>
            <a:r>
              <a:rPr lang="en-US" dirty="0"/>
              <a:t>For digital media leaders, brand safety SMEs, trust &amp; safety SMEs</a:t>
            </a:r>
          </a:p>
        </p:txBody>
      </p:sp>
      <p:sp>
        <p:nvSpPr>
          <p:cNvPr id="12" name="Rectangle 11">
            <a:extLst>
              <a:ext uri="{FF2B5EF4-FFF2-40B4-BE49-F238E27FC236}">
                <a16:creationId xmlns:a16="http://schemas.microsoft.com/office/drawing/2014/main" id="{67D17601-3460-294C-A762-1F3B2A84E160}"/>
              </a:ext>
            </a:extLst>
          </p:cNvPr>
          <p:cNvSpPr/>
          <p:nvPr/>
        </p:nvSpPr>
        <p:spPr>
          <a:xfrm>
            <a:off x="878540" y="4236629"/>
            <a:ext cx="4486834" cy="9144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In-person</a:t>
            </a:r>
          </a:p>
        </p:txBody>
      </p:sp>
      <p:sp>
        <p:nvSpPr>
          <p:cNvPr id="13" name="Rectangle 12">
            <a:extLst>
              <a:ext uri="{FF2B5EF4-FFF2-40B4-BE49-F238E27FC236}">
                <a16:creationId xmlns:a16="http://schemas.microsoft.com/office/drawing/2014/main" id="{594E8DEC-6C41-A64F-A8E5-4EBA5415C873}"/>
              </a:ext>
            </a:extLst>
          </p:cNvPr>
          <p:cNvSpPr/>
          <p:nvPr/>
        </p:nvSpPr>
        <p:spPr>
          <a:xfrm>
            <a:off x="878540" y="5407329"/>
            <a:ext cx="4486834" cy="9144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Virtual</a:t>
            </a:r>
          </a:p>
        </p:txBody>
      </p:sp>
      <p:sp>
        <p:nvSpPr>
          <p:cNvPr id="15" name="Rectangle 14">
            <a:extLst>
              <a:ext uri="{FF2B5EF4-FFF2-40B4-BE49-F238E27FC236}">
                <a16:creationId xmlns:a16="http://schemas.microsoft.com/office/drawing/2014/main" id="{DDB92A60-465A-9141-9AA1-F831FE583841}"/>
              </a:ext>
            </a:extLst>
          </p:cNvPr>
          <p:cNvSpPr/>
          <p:nvPr/>
        </p:nvSpPr>
        <p:spPr>
          <a:xfrm>
            <a:off x="6102720" y="4273596"/>
            <a:ext cx="4486833" cy="9144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In-person</a:t>
            </a:r>
          </a:p>
        </p:txBody>
      </p:sp>
      <p:sp>
        <p:nvSpPr>
          <p:cNvPr id="16" name="Rectangle 15">
            <a:extLst>
              <a:ext uri="{FF2B5EF4-FFF2-40B4-BE49-F238E27FC236}">
                <a16:creationId xmlns:a16="http://schemas.microsoft.com/office/drawing/2014/main" id="{6D7E645F-6847-6B40-B057-7F999FEBC0DA}"/>
              </a:ext>
            </a:extLst>
          </p:cNvPr>
          <p:cNvSpPr/>
          <p:nvPr/>
        </p:nvSpPr>
        <p:spPr>
          <a:xfrm>
            <a:off x="6102721" y="1783269"/>
            <a:ext cx="4486835" cy="21970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RAISE THE FLOOR</a:t>
            </a:r>
            <a:br>
              <a:rPr lang="en-US" dirty="0"/>
            </a:br>
            <a:r>
              <a:rPr lang="en-US" dirty="0"/>
              <a:t>Bootcamp:</a:t>
            </a:r>
          </a:p>
          <a:p>
            <a:pPr algn="ctr"/>
            <a:endParaRPr lang="en-US" dirty="0"/>
          </a:p>
          <a:p>
            <a:pPr algn="ctr"/>
            <a:r>
              <a:rPr lang="en-US" dirty="0"/>
              <a:t>Media practitioners (advertiser, agency), Platform practitioners</a:t>
            </a:r>
          </a:p>
        </p:txBody>
      </p:sp>
    </p:spTree>
    <p:extLst>
      <p:ext uri="{BB962C8B-B14F-4D97-AF65-F5344CB8AC3E}">
        <p14:creationId xmlns:p14="http://schemas.microsoft.com/office/powerpoint/2010/main" val="1802672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31458A-A295-3789-32E6-535B9473E071}"/>
              </a:ext>
            </a:extLst>
          </p:cNvPr>
          <p:cNvSpPr>
            <a:spLocks noGrp="1"/>
          </p:cNvSpPr>
          <p:nvPr>
            <p:ph type="body" sz="quarter" idx="10"/>
          </p:nvPr>
        </p:nvSpPr>
        <p:spPr>
          <a:xfrm>
            <a:off x="717546" y="544253"/>
            <a:ext cx="10557907" cy="752900"/>
          </a:xfrm>
        </p:spPr>
        <p:txBody>
          <a:bodyPr>
            <a:normAutofit fontScale="92500"/>
          </a:bodyPr>
          <a:lstStyle/>
          <a:p>
            <a:pPr>
              <a:buNone/>
            </a:pPr>
            <a:r>
              <a:rPr lang="en-US" dirty="0"/>
              <a:t>Education Structure: Masterclass and Bootcamp</a:t>
            </a:r>
          </a:p>
        </p:txBody>
      </p:sp>
      <p:sp>
        <p:nvSpPr>
          <p:cNvPr id="4" name="Rectangle 3">
            <a:extLst>
              <a:ext uri="{FF2B5EF4-FFF2-40B4-BE49-F238E27FC236}">
                <a16:creationId xmlns:a16="http://schemas.microsoft.com/office/drawing/2014/main" id="{1E245DC1-0247-3542-9194-07BFB8CDDD46}"/>
              </a:ext>
            </a:extLst>
          </p:cNvPr>
          <p:cNvSpPr/>
          <p:nvPr/>
        </p:nvSpPr>
        <p:spPr>
          <a:xfrm>
            <a:off x="878540" y="1783269"/>
            <a:ext cx="4486835" cy="219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RAISE THE CEILING</a:t>
            </a:r>
            <a:br>
              <a:rPr lang="en-US" dirty="0"/>
            </a:br>
            <a:r>
              <a:rPr lang="en-US" dirty="0"/>
              <a:t>Masterclass:</a:t>
            </a:r>
          </a:p>
          <a:p>
            <a:pPr algn="ctr"/>
            <a:endParaRPr lang="en-US" dirty="0"/>
          </a:p>
          <a:p>
            <a:pPr algn="ctr"/>
            <a:r>
              <a:rPr lang="en-US" dirty="0"/>
              <a:t>For digital media leaders, brand safety SMEs, trust &amp; safety SMEs</a:t>
            </a:r>
          </a:p>
        </p:txBody>
      </p:sp>
      <p:sp>
        <p:nvSpPr>
          <p:cNvPr id="16" name="Rectangle 15">
            <a:extLst>
              <a:ext uri="{FF2B5EF4-FFF2-40B4-BE49-F238E27FC236}">
                <a16:creationId xmlns:a16="http://schemas.microsoft.com/office/drawing/2014/main" id="{6D7E645F-6847-6B40-B057-7F999FEBC0DA}"/>
              </a:ext>
            </a:extLst>
          </p:cNvPr>
          <p:cNvSpPr/>
          <p:nvPr/>
        </p:nvSpPr>
        <p:spPr>
          <a:xfrm>
            <a:off x="6102721" y="1783269"/>
            <a:ext cx="4486835" cy="21970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RAISE THE FLOOR</a:t>
            </a:r>
            <a:br>
              <a:rPr lang="en-US" dirty="0"/>
            </a:br>
            <a:r>
              <a:rPr lang="en-US" dirty="0"/>
              <a:t>Bootcamp:</a:t>
            </a:r>
          </a:p>
          <a:p>
            <a:pPr algn="ctr"/>
            <a:endParaRPr lang="en-US" dirty="0"/>
          </a:p>
          <a:p>
            <a:pPr algn="ctr"/>
            <a:r>
              <a:rPr lang="en-US" dirty="0"/>
              <a:t>Media practitioners (advertiser, agency), Platform practitioners</a:t>
            </a:r>
          </a:p>
        </p:txBody>
      </p:sp>
      <p:sp>
        <p:nvSpPr>
          <p:cNvPr id="5" name="Oval 4">
            <a:extLst>
              <a:ext uri="{FF2B5EF4-FFF2-40B4-BE49-F238E27FC236}">
                <a16:creationId xmlns:a16="http://schemas.microsoft.com/office/drawing/2014/main" id="{A9B30264-44D1-0271-B245-B1B0436DEC00}"/>
              </a:ext>
            </a:extLst>
          </p:cNvPr>
          <p:cNvSpPr/>
          <p:nvPr/>
        </p:nvSpPr>
        <p:spPr>
          <a:xfrm>
            <a:off x="717546" y="4234936"/>
            <a:ext cx="1554480" cy="155448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a:latin typeface="Calibri" panose="020F0502020204030204" pitchFamily="34" charset="0"/>
                <a:ea typeface="Calibri" panose="020F0502020204030204" pitchFamily="34" charset="0"/>
                <a:cs typeface="Arial" panose="020B0604020202020204" pitchFamily="34" charset="0"/>
              </a:rPr>
              <a:t>REGULATION &amp; SELF-REGULATION</a:t>
            </a:r>
          </a:p>
        </p:txBody>
      </p:sp>
      <p:sp>
        <p:nvSpPr>
          <p:cNvPr id="7" name="Oval 6">
            <a:extLst>
              <a:ext uri="{FF2B5EF4-FFF2-40B4-BE49-F238E27FC236}">
                <a16:creationId xmlns:a16="http://schemas.microsoft.com/office/drawing/2014/main" id="{11E926BD-93CD-E1E8-8021-BDF9B87FDA07}"/>
              </a:ext>
            </a:extLst>
          </p:cNvPr>
          <p:cNvSpPr/>
          <p:nvPr/>
        </p:nvSpPr>
        <p:spPr>
          <a:xfrm>
            <a:off x="2386068" y="4234936"/>
            <a:ext cx="1554480" cy="155448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a:latin typeface="Calibri" panose="020F0502020204030204" pitchFamily="34" charset="0"/>
                <a:ea typeface="Calibri" panose="020F0502020204030204" pitchFamily="34" charset="0"/>
                <a:cs typeface="Arial" panose="020B0604020202020204" pitchFamily="34" charset="0"/>
              </a:rPr>
              <a:t>METAVERSE</a:t>
            </a:r>
          </a:p>
        </p:txBody>
      </p:sp>
      <p:sp>
        <p:nvSpPr>
          <p:cNvPr id="8" name="Oval 7">
            <a:extLst>
              <a:ext uri="{FF2B5EF4-FFF2-40B4-BE49-F238E27FC236}">
                <a16:creationId xmlns:a16="http://schemas.microsoft.com/office/drawing/2014/main" id="{B8C94E7F-15E4-6C8B-3976-3F5D7311A347}"/>
              </a:ext>
            </a:extLst>
          </p:cNvPr>
          <p:cNvSpPr/>
          <p:nvPr/>
        </p:nvSpPr>
        <p:spPr>
          <a:xfrm>
            <a:off x="4054590" y="4234936"/>
            <a:ext cx="1554480" cy="155448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a:latin typeface="Calibri" panose="020F0502020204030204" pitchFamily="34" charset="0"/>
                <a:ea typeface="Calibri" panose="020F0502020204030204" pitchFamily="34" charset="0"/>
                <a:cs typeface="Arial" panose="020B0604020202020204" pitchFamily="34" charset="0"/>
              </a:rPr>
              <a:t>A NEW AGE FOR MEDIA LEADERSHIP </a:t>
            </a:r>
          </a:p>
        </p:txBody>
      </p:sp>
      <p:grpSp>
        <p:nvGrpSpPr>
          <p:cNvPr id="18" name="Group 17">
            <a:extLst>
              <a:ext uri="{FF2B5EF4-FFF2-40B4-BE49-F238E27FC236}">
                <a16:creationId xmlns:a16="http://schemas.microsoft.com/office/drawing/2014/main" id="{53610CC1-BC97-0351-2FC2-1C23739F8095}"/>
              </a:ext>
            </a:extLst>
          </p:cNvPr>
          <p:cNvGrpSpPr/>
          <p:nvPr/>
        </p:nvGrpSpPr>
        <p:grpSpPr>
          <a:xfrm>
            <a:off x="6102721" y="4139918"/>
            <a:ext cx="4541045" cy="2718082"/>
            <a:chOff x="6048511" y="2274542"/>
            <a:chExt cx="3741280" cy="4039205"/>
          </a:xfrm>
        </p:grpSpPr>
        <p:sp>
          <p:nvSpPr>
            <p:cNvPr id="9" name="Snip Diagonal Corner Rectangle 8">
              <a:extLst>
                <a:ext uri="{FF2B5EF4-FFF2-40B4-BE49-F238E27FC236}">
                  <a16:creationId xmlns:a16="http://schemas.microsoft.com/office/drawing/2014/main" id="{FB9E41A3-042E-4957-6ECD-7744108EFD49}"/>
                </a:ext>
              </a:extLst>
            </p:cNvPr>
            <p:cNvSpPr/>
            <p:nvPr/>
          </p:nvSpPr>
          <p:spPr>
            <a:xfrm>
              <a:off x="6048512" y="2274542"/>
              <a:ext cx="1789897" cy="1209782"/>
            </a:xfrm>
            <a:prstGeom prst="snip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latin typeface="Jungka Book" pitchFamily="2" charset="77"/>
                </a:rPr>
                <a:t>Brand Safety in Context</a:t>
              </a:r>
            </a:p>
          </p:txBody>
        </p:sp>
        <p:sp>
          <p:nvSpPr>
            <p:cNvPr id="10" name="Snip Diagonal Corner Rectangle 9">
              <a:extLst>
                <a:ext uri="{FF2B5EF4-FFF2-40B4-BE49-F238E27FC236}">
                  <a16:creationId xmlns:a16="http://schemas.microsoft.com/office/drawing/2014/main" id="{1B855A6D-08AE-5D84-F3CB-0F3FFE39B7C7}"/>
                </a:ext>
              </a:extLst>
            </p:cNvPr>
            <p:cNvSpPr/>
            <p:nvPr/>
          </p:nvSpPr>
          <p:spPr>
            <a:xfrm>
              <a:off x="7999894" y="2274542"/>
              <a:ext cx="1789897" cy="1209782"/>
            </a:xfrm>
            <a:prstGeom prst="snip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latin typeface="Jungka Book" pitchFamily="2" charset="77"/>
                </a:rPr>
                <a:t>Strategy Setting + Alignment</a:t>
              </a:r>
            </a:p>
          </p:txBody>
        </p:sp>
        <p:sp>
          <p:nvSpPr>
            <p:cNvPr id="11" name="Snip Diagonal Corner Rectangle 10">
              <a:extLst>
                <a:ext uri="{FF2B5EF4-FFF2-40B4-BE49-F238E27FC236}">
                  <a16:creationId xmlns:a16="http://schemas.microsoft.com/office/drawing/2014/main" id="{30015736-B3D6-9928-C536-BF3E19D7C299}"/>
                </a:ext>
              </a:extLst>
            </p:cNvPr>
            <p:cNvSpPr/>
            <p:nvPr/>
          </p:nvSpPr>
          <p:spPr>
            <a:xfrm>
              <a:off x="6048512" y="3695629"/>
              <a:ext cx="1789897" cy="1209782"/>
            </a:xfrm>
            <a:prstGeom prst="snip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latin typeface="Jungka Book" pitchFamily="2" charset="77"/>
                </a:rPr>
                <a:t>Operationalizing via Planning, Reporting, Buying</a:t>
              </a:r>
            </a:p>
          </p:txBody>
        </p:sp>
        <p:sp>
          <p:nvSpPr>
            <p:cNvPr id="14" name="Snip Diagonal Corner Rectangle 13">
              <a:extLst>
                <a:ext uri="{FF2B5EF4-FFF2-40B4-BE49-F238E27FC236}">
                  <a16:creationId xmlns:a16="http://schemas.microsoft.com/office/drawing/2014/main" id="{6A869623-F5A0-79CC-ACD7-3050F464BE46}"/>
                </a:ext>
              </a:extLst>
            </p:cNvPr>
            <p:cNvSpPr/>
            <p:nvPr/>
          </p:nvSpPr>
          <p:spPr>
            <a:xfrm>
              <a:off x="7999894" y="3738931"/>
              <a:ext cx="1789897" cy="1209782"/>
            </a:xfrm>
            <a:prstGeom prst="snip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latin typeface="Jungka Book" pitchFamily="2" charset="77"/>
                </a:rPr>
                <a:t>Working with Partners – Platform + Tech</a:t>
              </a:r>
            </a:p>
          </p:txBody>
        </p:sp>
        <p:sp>
          <p:nvSpPr>
            <p:cNvPr id="17" name="Snip Diagonal Corner Rectangle 16">
              <a:extLst>
                <a:ext uri="{FF2B5EF4-FFF2-40B4-BE49-F238E27FC236}">
                  <a16:creationId xmlns:a16="http://schemas.microsoft.com/office/drawing/2014/main" id="{9965D877-0E50-121E-48A9-2DBE671ED8DC}"/>
                </a:ext>
              </a:extLst>
            </p:cNvPr>
            <p:cNvSpPr/>
            <p:nvPr/>
          </p:nvSpPr>
          <p:spPr>
            <a:xfrm>
              <a:off x="6048511" y="5103965"/>
              <a:ext cx="1789897" cy="1209782"/>
            </a:xfrm>
            <a:prstGeom prst="snip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latin typeface="Jungka Book" pitchFamily="2" charset="77"/>
                </a:rPr>
                <a:t>Crisis Management </a:t>
              </a:r>
            </a:p>
          </p:txBody>
        </p:sp>
      </p:grpSp>
    </p:spTree>
    <p:extLst>
      <p:ext uri="{BB962C8B-B14F-4D97-AF65-F5344CB8AC3E}">
        <p14:creationId xmlns:p14="http://schemas.microsoft.com/office/powerpoint/2010/main" val="224985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rand Safety Week New York">
            <a:extLst>
              <a:ext uri="{FF2B5EF4-FFF2-40B4-BE49-F238E27FC236}">
                <a16:creationId xmlns:a16="http://schemas.microsoft.com/office/drawing/2014/main" id="{8C501839-9D8D-1B4C-8B95-C371D893FA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21808" y="2249424"/>
            <a:ext cx="6632448" cy="373075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D7D8C509-BAC8-B4BA-82DA-1A13516418E0}"/>
              </a:ext>
            </a:extLst>
          </p:cNvPr>
          <p:cNvSpPr>
            <a:spLocks noGrp="1"/>
          </p:cNvSpPr>
          <p:nvPr>
            <p:ph type="body" sz="quarter" idx="10"/>
          </p:nvPr>
        </p:nvSpPr>
        <p:spPr>
          <a:xfrm>
            <a:off x="717546" y="544253"/>
            <a:ext cx="10557907" cy="752900"/>
          </a:xfrm>
        </p:spPr>
        <p:txBody>
          <a:bodyPr>
            <a:normAutofit/>
          </a:bodyPr>
          <a:lstStyle/>
          <a:p>
            <a:pPr>
              <a:buNone/>
            </a:pPr>
            <a:r>
              <a:rPr lang="en-US" dirty="0"/>
              <a:t>Education Roll-out: Event 1 NYC</a:t>
            </a:r>
          </a:p>
        </p:txBody>
      </p:sp>
      <p:sp>
        <p:nvSpPr>
          <p:cNvPr id="3" name="Content Placeholder 1">
            <a:extLst>
              <a:ext uri="{FF2B5EF4-FFF2-40B4-BE49-F238E27FC236}">
                <a16:creationId xmlns:a16="http://schemas.microsoft.com/office/drawing/2014/main" id="{45A331AE-25BD-DD84-AE84-1E75BE7755A7}"/>
              </a:ext>
            </a:extLst>
          </p:cNvPr>
          <p:cNvSpPr txBox="1">
            <a:spLocks/>
          </p:cNvSpPr>
          <p:nvPr/>
        </p:nvSpPr>
        <p:spPr>
          <a:xfrm>
            <a:off x="719621" y="1952856"/>
            <a:ext cx="4364443" cy="4212448"/>
          </a:xfrm>
          <a:prstGeom prst="rect">
            <a:avLst/>
          </a:prstGeom>
          <a:noFill/>
        </p:spPr>
        <p:txBody>
          <a:bodyPr vert="horz" lIns="0" tIns="0" rIns="0" bIns="0" rtlCol="0">
            <a:normAutofit/>
          </a:bodyPr>
          <a:lstStyle>
            <a:lvl1pPr marL="0" indent="0" algn="l" rtl="0" eaLnBrk="1" fontAlgn="base" hangingPunct="1">
              <a:spcBef>
                <a:spcPct val="20000"/>
              </a:spcBef>
              <a:spcAft>
                <a:spcPct val="0"/>
              </a:spcAft>
              <a:buClr>
                <a:srgbClr val="FF003C"/>
              </a:buClr>
              <a:buFont typeface="Arial" panose="020B0604020202020204" pitchFamily="34" charset="0"/>
              <a:buNone/>
              <a:defRPr sz="1999" b="0" i="0" kern="1200" baseline="0">
                <a:solidFill>
                  <a:srgbClr val="1E1E1E"/>
                </a:solidFill>
                <a:latin typeface="Arial" panose="020B0604020202020204" pitchFamily="34" charset="0"/>
                <a:ea typeface="Tahoma" pitchFamily="34" charset="0"/>
                <a:cs typeface="Arial" panose="020B0604020202020204" pitchFamily="34" charset="0"/>
              </a:defRPr>
            </a:lvl1pPr>
            <a:lvl2pPr marL="799700" indent="-342729" algn="l" rtl="0" eaLnBrk="1" fontAlgn="base" hangingPunct="1">
              <a:spcBef>
                <a:spcPct val="20000"/>
              </a:spcBef>
              <a:spcAft>
                <a:spcPct val="0"/>
              </a:spcAft>
              <a:buClr>
                <a:srgbClr val="FF003C"/>
              </a:buClr>
              <a:buSzPct val="100000"/>
              <a:buFont typeface="+mj-lt"/>
              <a:buAutoNum type="arabicPeriod"/>
              <a:defRPr sz="1799" b="1" kern="1200">
                <a:solidFill>
                  <a:srgbClr val="1E1E1E"/>
                </a:solidFill>
                <a:latin typeface="+mn-lt"/>
                <a:ea typeface="Tahoma" pitchFamily="34" charset="0"/>
                <a:cs typeface="Tahoma" pitchFamily="34" charset="0"/>
              </a:defRPr>
            </a:lvl2pPr>
            <a:lvl3pPr marL="1199550" indent="-285607" algn="l" rtl="0" eaLnBrk="1" fontAlgn="base" hangingPunct="1">
              <a:spcBef>
                <a:spcPct val="20000"/>
              </a:spcBef>
              <a:spcAft>
                <a:spcPct val="0"/>
              </a:spcAft>
              <a:buClr>
                <a:srgbClr val="FF003C"/>
              </a:buClr>
              <a:buSzPct val="150000"/>
              <a:buFont typeface="Arial" charset="0"/>
              <a:buChar char="•"/>
              <a:defRPr sz="1599" kern="1200">
                <a:solidFill>
                  <a:srgbClr val="1E1E1E"/>
                </a:solidFill>
                <a:latin typeface="+mn-lt"/>
                <a:ea typeface="Tahoma" pitchFamily="34" charset="0"/>
                <a:cs typeface="Tahoma" pitchFamily="34" charset="0"/>
              </a:defRPr>
            </a:lvl3pPr>
            <a:lvl4pPr marL="1599400" indent="-228486" algn="l" rtl="0" eaLnBrk="1" fontAlgn="base" hangingPunct="1">
              <a:spcBef>
                <a:spcPct val="20000"/>
              </a:spcBef>
              <a:spcAft>
                <a:spcPct val="0"/>
              </a:spcAft>
              <a:buClr>
                <a:srgbClr val="FF003C"/>
              </a:buClr>
              <a:buFont typeface="Courier New" charset="0"/>
              <a:buChar char="o"/>
              <a:defRPr sz="1599" kern="1200">
                <a:solidFill>
                  <a:srgbClr val="1E1E1E"/>
                </a:solidFill>
                <a:latin typeface="+mn-lt"/>
                <a:ea typeface="Tahoma" pitchFamily="34" charset="0"/>
                <a:cs typeface="Tahoma" pitchFamily="34" charset="0"/>
              </a:defRPr>
            </a:lvl4pPr>
            <a:lvl5pPr marL="1827886" indent="0" algn="l" rtl="0" eaLnBrk="1" fontAlgn="base" hangingPunct="1">
              <a:spcBef>
                <a:spcPct val="20000"/>
              </a:spcBef>
              <a:spcAft>
                <a:spcPct val="0"/>
              </a:spcAft>
              <a:buClr>
                <a:srgbClr val="FF003C"/>
              </a:buClr>
              <a:buFont typeface="Arial" charset="0"/>
              <a:buNone/>
              <a:defRPr sz="1599" kern="1200">
                <a:solidFill>
                  <a:srgbClr val="1E1E1E"/>
                </a:solidFill>
                <a:latin typeface="+mn-lt"/>
                <a:ea typeface="Tahoma" pitchFamily="34" charset="0"/>
                <a:cs typeface="Tahoma"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r>
              <a:rPr lang="en-US" dirty="0"/>
              <a:t>Masterclass: Wed Nov 2</a:t>
            </a:r>
          </a:p>
          <a:p>
            <a:endParaRPr lang="en-US" dirty="0"/>
          </a:p>
          <a:p>
            <a:r>
              <a:rPr lang="en-US" dirty="0"/>
              <a:t>Bootcamp: Thurs Nov 3</a:t>
            </a:r>
          </a:p>
          <a:p>
            <a:endParaRPr lang="en-US" dirty="0"/>
          </a:p>
          <a:p>
            <a:r>
              <a:rPr lang="en-US" dirty="0"/>
              <a:t>Reach out with interest: </a:t>
            </a:r>
          </a:p>
          <a:p>
            <a:pPr marL="457200" indent="-457200">
              <a:buAutoNum type="arabicPeriod"/>
            </a:pPr>
            <a:r>
              <a:rPr lang="en-US" dirty="0"/>
              <a:t>Free tickets (limited amount)</a:t>
            </a:r>
          </a:p>
          <a:p>
            <a:pPr marL="457200" indent="-457200">
              <a:buAutoNum type="arabicPeriod"/>
            </a:pPr>
            <a:r>
              <a:rPr lang="en-US" dirty="0"/>
              <a:t>Travel discounts (hotel room block)</a:t>
            </a:r>
          </a:p>
          <a:p>
            <a:endParaRPr lang="en-US" dirty="0"/>
          </a:p>
          <a:p>
            <a:r>
              <a:rPr lang="en-US" dirty="0"/>
              <a:t>Reach out to </a:t>
            </a:r>
            <a:r>
              <a:rPr lang="en-US" dirty="0">
                <a:hlinkClick r:id="rId4"/>
              </a:rPr>
              <a:t>r.rakowitz@wfanet.org</a:t>
            </a:r>
            <a:r>
              <a:rPr lang="en-US" dirty="0"/>
              <a:t>, </a:t>
            </a:r>
            <a:r>
              <a:rPr lang="en-US" dirty="0">
                <a:hlinkClick r:id="rId5"/>
              </a:rPr>
              <a:t>d.goodwin@wfanet.org</a:t>
            </a:r>
            <a:r>
              <a:rPr lang="en-US" dirty="0"/>
              <a:t> for information</a:t>
            </a:r>
          </a:p>
        </p:txBody>
      </p:sp>
    </p:spTree>
    <p:extLst>
      <p:ext uri="{BB962C8B-B14F-4D97-AF65-F5344CB8AC3E}">
        <p14:creationId xmlns:p14="http://schemas.microsoft.com/office/powerpoint/2010/main" val="317689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721A3B-94B4-D946-97C4-1259BC4CF4BC}"/>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l="10" r="10"/>
          <a:stretch/>
        </p:blipFill>
        <p:spPr>
          <a:noFill/>
        </p:spPr>
      </p:pic>
    </p:spTree>
    <p:extLst>
      <p:ext uri="{BB962C8B-B14F-4D97-AF65-F5344CB8AC3E}">
        <p14:creationId xmlns:p14="http://schemas.microsoft.com/office/powerpoint/2010/main" val="1491562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FCF2-2844-A649-A459-A4B5F699132F}"/>
              </a:ext>
            </a:extLst>
          </p:cNvPr>
          <p:cNvSpPr>
            <a:spLocks noGrp="1"/>
          </p:cNvSpPr>
          <p:nvPr>
            <p:ph type="title"/>
          </p:nvPr>
        </p:nvSpPr>
        <p:spPr/>
        <p:txBody>
          <a:bodyPr/>
          <a:lstStyle/>
          <a:p>
            <a:r>
              <a:rPr lang="en-US" sz="4000" dirty="0"/>
              <a:t>Adjacency Standards Working Group Update: Next Steps</a:t>
            </a:r>
          </a:p>
        </p:txBody>
      </p:sp>
    </p:spTree>
    <p:extLst>
      <p:ext uri="{BB962C8B-B14F-4D97-AF65-F5344CB8AC3E}">
        <p14:creationId xmlns:p14="http://schemas.microsoft.com/office/powerpoint/2010/main" val="217390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40F09D-F2C2-382C-C23F-07C561AB08D2}"/>
              </a:ext>
            </a:extLst>
          </p:cNvPr>
          <p:cNvSpPr>
            <a:spLocks noGrp="1"/>
          </p:cNvSpPr>
          <p:nvPr>
            <p:ph type="body" sz="quarter" idx="10"/>
          </p:nvPr>
        </p:nvSpPr>
        <p:spPr/>
        <p:txBody>
          <a:bodyPr/>
          <a:lstStyle/>
          <a:p>
            <a:r>
              <a:rPr lang="en-US" dirty="0"/>
              <a:t>Adjacency Standards Working Group: </a:t>
            </a:r>
            <a:br>
              <a:rPr lang="en-US" dirty="0"/>
            </a:br>
            <a:r>
              <a:rPr lang="en-US" dirty="0"/>
              <a:t>What’s Next</a:t>
            </a:r>
          </a:p>
        </p:txBody>
      </p:sp>
      <p:sp>
        <p:nvSpPr>
          <p:cNvPr id="8" name="Rounded Rectangle 7">
            <a:extLst>
              <a:ext uri="{FF2B5EF4-FFF2-40B4-BE49-F238E27FC236}">
                <a16:creationId xmlns:a16="http://schemas.microsoft.com/office/drawing/2014/main" id="{6953BF6D-9C10-6928-D265-53070EB9231C}"/>
              </a:ext>
            </a:extLst>
          </p:cNvPr>
          <p:cNvSpPr/>
          <p:nvPr/>
        </p:nvSpPr>
        <p:spPr>
          <a:xfrm>
            <a:off x="6742175" y="2117448"/>
            <a:ext cx="3874359" cy="796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Resolve needs on Livestream</a:t>
            </a:r>
          </a:p>
        </p:txBody>
      </p:sp>
      <p:sp>
        <p:nvSpPr>
          <p:cNvPr id="9" name="Rounded Rectangle 8">
            <a:extLst>
              <a:ext uri="{FF2B5EF4-FFF2-40B4-BE49-F238E27FC236}">
                <a16:creationId xmlns:a16="http://schemas.microsoft.com/office/drawing/2014/main" id="{04CBD1C0-7827-16E5-C14E-9C34C384409B}"/>
              </a:ext>
            </a:extLst>
          </p:cNvPr>
          <p:cNvSpPr/>
          <p:nvPr/>
        </p:nvSpPr>
        <p:spPr>
          <a:xfrm>
            <a:off x="1103375" y="2117448"/>
            <a:ext cx="3874359" cy="796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Drive disclosure on current availability </a:t>
            </a:r>
          </a:p>
        </p:txBody>
      </p:sp>
      <p:pic>
        <p:nvPicPr>
          <p:cNvPr id="11" name="Graphic 10">
            <a:extLst>
              <a:ext uri="{FF2B5EF4-FFF2-40B4-BE49-F238E27FC236}">
                <a16:creationId xmlns:a16="http://schemas.microsoft.com/office/drawing/2014/main" id="{F29BDB13-743A-3222-9EA3-BA6274F870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3375" y="3262885"/>
            <a:ext cx="3779196" cy="1362456"/>
          </a:xfrm>
          <a:prstGeom prst="rect">
            <a:avLst/>
          </a:prstGeom>
        </p:spPr>
      </p:pic>
      <p:sp>
        <p:nvSpPr>
          <p:cNvPr id="12" name="Content Placeholder 1">
            <a:extLst>
              <a:ext uri="{FF2B5EF4-FFF2-40B4-BE49-F238E27FC236}">
                <a16:creationId xmlns:a16="http://schemas.microsoft.com/office/drawing/2014/main" id="{0B6F957F-4A3F-F016-28FD-EF33EA094788}"/>
              </a:ext>
            </a:extLst>
          </p:cNvPr>
          <p:cNvSpPr txBox="1">
            <a:spLocks/>
          </p:cNvSpPr>
          <p:nvPr/>
        </p:nvSpPr>
        <p:spPr>
          <a:xfrm>
            <a:off x="1103375" y="4974338"/>
            <a:ext cx="3980689" cy="1190966"/>
          </a:xfrm>
          <a:prstGeom prst="rect">
            <a:avLst/>
          </a:prstGeom>
          <a:noFill/>
        </p:spPr>
        <p:txBody>
          <a:bodyPr vert="horz" lIns="0" tIns="0" rIns="0" bIns="0" rtlCol="0">
            <a:normAutofit fontScale="92500" lnSpcReduction="10000"/>
          </a:bodyPr>
          <a:lstStyle>
            <a:lvl1pPr marL="0" indent="0" algn="l" rtl="0" eaLnBrk="1" fontAlgn="base" hangingPunct="1">
              <a:spcBef>
                <a:spcPct val="20000"/>
              </a:spcBef>
              <a:spcAft>
                <a:spcPct val="0"/>
              </a:spcAft>
              <a:buClr>
                <a:srgbClr val="FF003C"/>
              </a:buClr>
              <a:buFont typeface="Arial" panose="020B0604020202020204" pitchFamily="34" charset="0"/>
              <a:buNone/>
              <a:defRPr sz="1999" b="0" i="0" kern="1200" baseline="0">
                <a:solidFill>
                  <a:srgbClr val="1E1E1E"/>
                </a:solidFill>
                <a:latin typeface="Arial" panose="020B0604020202020204" pitchFamily="34" charset="0"/>
                <a:ea typeface="Tahoma" pitchFamily="34" charset="0"/>
                <a:cs typeface="Arial" panose="020B0604020202020204" pitchFamily="34" charset="0"/>
              </a:defRPr>
            </a:lvl1pPr>
            <a:lvl2pPr marL="799700" indent="-342729" algn="l" rtl="0" eaLnBrk="1" fontAlgn="base" hangingPunct="1">
              <a:spcBef>
                <a:spcPct val="20000"/>
              </a:spcBef>
              <a:spcAft>
                <a:spcPct val="0"/>
              </a:spcAft>
              <a:buClr>
                <a:srgbClr val="FF003C"/>
              </a:buClr>
              <a:buSzPct val="100000"/>
              <a:buFont typeface="+mj-lt"/>
              <a:buAutoNum type="arabicPeriod"/>
              <a:defRPr sz="1799" b="1" kern="1200">
                <a:solidFill>
                  <a:srgbClr val="1E1E1E"/>
                </a:solidFill>
                <a:latin typeface="+mn-lt"/>
                <a:ea typeface="Tahoma" pitchFamily="34" charset="0"/>
                <a:cs typeface="Tahoma" pitchFamily="34" charset="0"/>
              </a:defRPr>
            </a:lvl2pPr>
            <a:lvl3pPr marL="1199550" indent="-285607" algn="l" rtl="0" eaLnBrk="1" fontAlgn="base" hangingPunct="1">
              <a:spcBef>
                <a:spcPct val="20000"/>
              </a:spcBef>
              <a:spcAft>
                <a:spcPct val="0"/>
              </a:spcAft>
              <a:buClr>
                <a:srgbClr val="FF003C"/>
              </a:buClr>
              <a:buSzPct val="150000"/>
              <a:buFont typeface="Arial" charset="0"/>
              <a:buChar char="•"/>
              <a:defRPr sz="1599" kern="1200">
                <a:solidFill>
                  <a:srgbClr val="1E1E1E"/>
                </a:solidFill>
                <a:latin typeface="+mn-lt"/>
                <a:ea typeface="Tahoma" pitchFamily="34" charset="0"/>
                <a:cs typeface="Tahoma" pitchFamily="34" charset="0"/>
              </a:defRPr>
            </a:lvl3pPr>
            <a:lvl4pPr marL="1599400" indent="-228486" algn="l" rtl="0" eaLnBrk="1" fontAlgn="base" hangingPunct="1">
              <a:spcBef>
                <a:spcPct val="20000"/>
              </a:spcBef>
              <a:spcAft>
                <a:spcPct val="0"/>
              </a:spcAft>
              <a:buClr>
                <a:srgbClr val="FF003C"/>
              </a:buClr>
              <a:buFont typeface="Courier New" charset="0"/>
              <a:buChar char="o"/>
              <a:defRPr sz="1599" kern="1200">
                <a:solidFill>
                  <a:srgbClr val="1E1E1E"/>
                </a:solidFill>
                <a:latin typeface="+mn-lt"/>
                <a:ea typeface="Tahoma" pitchFamily="34" charset="0"/>
                <a:cs typeface="Tahoma" pitchFamily="34" charset="0"/>
              </a:defRPr>
            </a:lvl4pPr>
            <a:lvl5pPr marL="1827886" indent="0" algn="l" rtl="0" eaLnBrk="1" fontAlgn="base" hangingPunct="1">
              <a:spcBef>
                <a:spcPct val="20000"/>
              </a:spcBef>
              <a:spcAft>
                <a:spcPct val="0"/>
              </a:spcAft>
              <a:buClr>
                <a:srgbClr val="FF003C"/>
              </a:buClr>
              <a:buFont typeface="Arial" charset="0"/>
              <a:buNone/>
              <a:defRPr sz="1599" kern="1200">
                <a:solidFill>
                  <a:srgbClr val="1E1E1E"/>
                </a:solidFill>
                <a:latin typeface="+mn-lt"/>
                <a:ea typeface="Tahoma" pitchFamily="34" charset="0"/>
                <a:cs typeface="Tahoma"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r>
              <a:rPr lang="en-US" dirty="0"/>
              <a:t>Implementation overview to track availability + development</a:t>
            </a:r>
          </a:p>
          <a:p>
            <a:endParaRPr lang="en-US" dirty="0"/>
          </a:p>
          <a:p>
            <a:r>
              <a:rPr lang="en-US" dirty="0"/>
              <a:t>Overviews in October</a:t>
            </a:r>
          </a:p>
        </p:txBody>
      </p:sp>
      <p:sp>
        <p:nvSpPr>
          <p:cNvPr id="13" name="Content Placeholder 1">
            <a:extLst>
              <a:ext uri="{FF2B5EF4-FFF2-40B4-BE49-F238E27FC236}">
                <a16:creationId xmlns:a16="http://schemas.microsoft.com/office/drawing/2014/main" id="{5989204E-6990-5611-200B-8BEAE17CABB7}"/>
              </a:ext>
            </a:extLst>
          </p:cNvPr>
          <p:cNvSpPr txBox="1">
            <a:spLocks/>
          </p:cNvSpPr>
          <p:nvPr/>
        </p:nvSpPr>
        <p:spPr>
          <a:xfrm>
            <a:off x="6742175" y="4905144"/>
            <a:ext cx="3980689" cy="1190966"/>
          </a:xfrm>
          <a:prstGeom prst="rect">
            <a:avLst/>
          </a:prstGeom>
          <a:noFill/>
        </p:spPr>
        <p:txBody>
          <a:bodyPr vert="horz" lIns="0" tIns="0" rIns="0" bIns="0" rtlCol="0">
            <a:normAutofit fontScale="92500" lnSpcReduction="10000"/>
          </a:bodyPr>
          <a:lstStyle>
            <a:lvl1pPr marL="0" indent="0" algn="l" rtl="0" eaLnBrk="1" fontAlgn="base" hangingPunct="1">
              <a:spcBef>
                <a:spcPct val="20000"/>
              </a:spcBef>
              <a:spcAft>
                <a:spcPct val="0"/>
              </a:spcAft>
              <a:buClr>
                <a:srgbClr val="FF003C"/>
              </a:buClr>
              <a:buFont typeface="Arial" panose="020B0604020202020204" pitchFamily="34" charset="0"/>
              <a:buNone/>
              <a:defRPr sz="1999" b="0" i="0" kern="1200" baseline="0">
                <a:solidFill>
                  <a:srgbClr val="1E1E1E"/>
                </a:solidFill>
                <a:latin typeface="Arial" panose="020B0604020202020204" pitchFamily="34" charset="0"/>
                <a:ea typeface="Tahoma" pitchFamily="34" charset="0"/>
                <a:cs typeface="Arial" panose="020B0604020202020204" pitchFamily="34" charset="0"/>
              </a:defRPr>
            </a:lvl1pPr>
            <a:lvl2pPr marL="799700" indent="-342729" algn="l" rtl="0" eaLnBrk="1" fontAlgn="base" hangingPunct="1">
              <a:spcBef>
                <a:spcPct val="20000"/>
              </a:spcBef>
              <a:spcAft>
                <a:spcPct val="0"/>
              </a:spcAft>
              <a:buClr>
                <a:srgbClr val="FF003C"/>
              </a:buClr>
              <a:buSzPct val="100000"/>
              <a:buFont typeface="+mj-lt"/>
              <a:buAutoNum type="arabicPeriod"/>
              <a:defRPr sz="1799" b="1" kern="1200">
                <a:solidFill>
                  <a:srgbClr val="1E1E1E"/>
                </a:solidFill>
                <a:latin typeface="+mn-lt"/>
                <a:ea typeface="Tahoma" pitchFamily="34" charset="0"/>
                <a:cs typeface="Tahoma" pitchFamily="34" charset="0"/>
              </a:defRPr>
            </a:lvl2pPr>
            <a:lvl3pPr marL="1199550" indent="-285607" algn="l" rtl="0" eaLnBrk="1" fontAlgn="base" hangingPunct="1">
              <a:spcBef>
                <a:spcPct val="20000"/>
              </a:spcBef>
              <a:spcAft>
                <a:spcPct val="0"/>
              </a:spcAft>
              <a:buClr>
                <a:srgbClr val="FF003C"/>
              </a:buClr>
              <a:buSzPct val="150000"/>
              <a:buFont typeface="Arial" charset="0"/>
              <a:buChar char="•"/>
              <a:defRPr sz="1599" kern="1200">
                <a:solidFill>
                  <a:srgbClr val="1E1E1E"/>
                </a:solidFill>
                <a:latin typeface="+mn-lt"/>
                <a:ea typeface="Tahoma" pitchFamily="34" charset="0"/>
                <a:cs typeface="Tahoma" pitchFamily="34" charset="0"/>
              </a:defRPr>
            </a:lvl3pPr>
            <a:lvl4pPr marL="1599400" indent="-228486" algn="l" rtl="0" eaLnBrk="1" fontAlgn="base" hangingPunct="1">
              <a:spcBef>
                <a:spcPct val="20000"/>
              </a:spcBef>
              <a:spcAft>
                <a:spcPct val="0"/>
              </a:spcAft>
              <a:buClr>
                <a:srgbClr val="FF003C"/>
              </a:buClr>
              <a:buFont typeface="Courier New" charset="0"/>
              <a:buChar char="o"/>
              <a:defRPr sz="1599" kern="1200">
                <a:solidFill>
                  <a:srgbClr val="1E1E1E"/>
                </a:solidFill>
                <a:latin typeface="+mn-lt"/>
                <a:ea typeface="Tahoma" pitchFamily="34" charset="0"/>
                <a:cs typeface="Tahoma" pitchFamily="34" charset="0"/>
              </a:defRPr>
            </a:lvl4pPr>
            <a:lvl5pPr marL="1827886" indent="0" algn="l" rtl="0" eaLnBrk="1" fontAlgn="base" hangingPunct="1">
              <a:spcBef>
                <a:spcPct val="20000"/>
              </a:spcBef>
              <a:spcAft>
                <a:spcPct val="0"/>
              </a:spcAft>
              <a:buClr>
                <a:srgbClr val="FF003C"/>
              </a:buClr>
              <a:buFont typeface="Arial" charset="0"/>
              <a:buNone/>
              <a:defRPr sz="1599" kern="1200">
                <a:solidFill>
                  <a:srgbClr val="1E1E1E"/>
                </a:solidFill>
                <a:latin typeface="+mn-lt"/>
                <a:ea typeface="Tahoma" pitchFamily="34" charset="0"/>
                <a:cs typeface="Tahoma"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r>
              <a:rPr lang="en-US" dirty="0"/>
              <a:t>Workshops underway to define practices + identify a standard</a:t>
            </a:r>
          </a:p>
          <a:p>
            <a:endParaRPr lang="en-US" dirty="0"/>
          </a:p>
          <a:p>
            <a:r>
              <a:rPr lang="en-US" dirty="0"/>
              <a:t>Goal by end of year</a:t>
            </a:r>
          </a:p>
        </p:txBody>
      </p:sp>
    </p:spTree>
    <p:extLst>
      <p:ext uri="{BB962C8B-B14F-4D97-AF65-F5344CB8AC3E}">
        <p14:creationId xmlns:p14="http://schemas.microsoft.com/office/powerpoint/2010/main" val="856394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721A3B-94B4-D946-97C4-1259BC4CF4BC}"/>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l="10" r="10"/>
          <a:stretch/>
        </p:blipFill>
        <p:spPr>
          <a:noFill/>
        </p:spPr>
      </p:pic>
    </p:spTree>
    <p:extLst>
      <p:ext uri="{BB962C8B-B14F-4D97-AF65-F5344CB8AC3E}">
        <p14:creationId xmlns:p14="http://schemas.microsoft.com/office/powerpoint/2010/main" val="221134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FCF2-2844-A649-A459-A4B5F699132F}"/>
              </a:ext>
            </a:extLst>
          </p:cNvPr>
          <p:cNvSpPr>
            <a:spLocks noGrp="1"/>
          </p:cNvSpPr>
          <p:nvPr>
            <p:ph type="title"/>
          </p:nvPr>
        </p:nvSpPr>
        <p:spPr/>
        <p:txBody>
          <a:bodyPr/>
          <a:lstStyle/>
          <a:p>
            <a:r>
              <a:rPr lang="en-US" sz="4000" dirty="0"/>
              <a:t>Measurement: </a:t>
            </a:r>
            <a:br>
              <a:rPr lang="en-US" sz="4000" dirty="0"/>
            </a:br>
            <a:r>
              <a:rPr lang="en-US" sz="4000" dirty="0"/>
              <a:t>Aggregated Measurement Report Vol 4</a:t>
            </a:r>
          </a:p>
        </p:txBody>
      </p:sp>
    </p:spTree>
    <p:extLst>
      <p:ext uri="{BB962C8B-B14F-4D97-AF65-F5344CB8AC3E}">
        <p14:creationId xmlns:p14="http://schemas.microsoft.com/office/powerpoint/2010/main" val="383805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00EEEB-1CEF-887D-C17E-F628B5A98AE8}"/>
              </a:ext>
            </a:extLst>
          </p:cNvPr>
          <p:cNvSpPr>
            <a:spLocks noGrp="1"/>
          </p:cNvSpPr>
          <p:nvPr>
            <p:ph idx="1"/>
          </p:nvPr>
        </p:nvSpPr>
        <p:spPr>
          <a:xfrm>
            <a:off x="719624" y="1952856"/>
            <a:ext cx="6321256" cy="4212448"/>
          </a:xfrm>
        </p:spPr>
        <p:txBody>
          <a:bodyPr>
            <a:normAutofit fontScale="92500" lnSpcReduction="20000"/>
          </a:bodyPr>
          <a:lstStyle/>
          <a:p>
            <a:pPr marL="457200" indent="-457200">
              <a:buFont typeface="+mj-lt"/>
              <a:buAutoNum type="arabicPeriod"/>
            </a:pPr>
            <a:r>
              <a:rPr lang="en-US" dirty="0"/>
              <a:t>The Aggregated Measurement Report is our consolidated report that allows the advertising industry to drive a practice-specific view on safety practices </a:t>
            </a:r>
          </a:p>
          <a:p>
            <a:pPr marL="457200" indent="-457200">
              <a:buFont typeface="+mj-lt"/>
              <a:buAutoNum type="arabicPeriod"/>
            </a:pPr>
            <a:endParaRPr lang="en-US" dirty="0"/>
          </a:p>
          <a:p>
            <a:pPr marL="457200" indent="-457200">
              <a:buFont typeface="+mj-lt"/>
              <a:buAutoNum type="arabicPeriod"/>
            </a:pPr>
            <a:r>
              <a:rPr lang="en-US" dirty="0"/>
              <a:t>At current, it is only focused on ad sellers (platforms)</a:t>
            </a:r>
          </a:p>
          <a:p>
            <a:pPr marL="457200" indent="-457200">
              <a:buFont typeface="+mj-lt"/>
              <a:buAutoNum type="arabicPeriod"/>
            </a:pPr>
            <a:endParaRPr lang="en-US" dirty="0"/>
          </a:p>
          <a:p>
            <a:pPr marL="457200" indent="-457200">
              <a:buFont typeface="+mj-lt"/>
              <a:buAutoNum type="arabicPeriod"/>
            </a:pPr>
            <a:r>
              <a:rPr lang="en-US" dirty="0"/>
              <a:t>We’ve defined 4 questions and 8 measures, and we’ve seen 67% of submissions adhere to GARM’s measurement best practices (e.g., Authorized Metrics)</a:t>
            </a:r>
          </a:p>
          <a:p>
            <a:pPr marL="457200" indent="-457200">
              <a:buFont typeface="+mj-lt"/>
              <a:buAutoNum type="arabicPeriod"/>
            </a:pPr>
            <a:endParaRPr lang="en-US" dirty="0"/>
          </a:p>
          <a:p>
            <a:pPr marL="457200" indent="-457200">
              <a:buFont typeface="+mj-lt"/>
              <a:buAutoNum type="arabicPeriod"/>
            </a:pPr>
            <a:r>
              <a:rPr lang="en-US" dirty="0"/>
              <a:t>The major new news thus far is that LinkedIn is joining Vol 4!</a:t>
            </a:r>
          </a:p>
          <a:p>
            <a:pPr marL="457200" indent="-457200">
              <a:buFont typeface="+mj-lt"/>
              <a:buAutoNum type="arabicPeriod"/>
            </a:pPr>
            <a:endParaRPr lang="en-US" dirty="0"/>
          </a:p>
          <a:p>
            <a:pPr marL="457200" indent="-457200">
              <a:buFont typeface="+mj-lt"/>
              <a:buAutoNum type="arabicPeriod"/>
            </a:pPr>
            <a:r>
              <a:rPr lang="en-US" dirty="0"/>
              <a:t>There will be special acknowledgement of the Russian Invasion of Ukraine, and also our work on Misinformation + next steps</a:t>
            </a:r>
          </a:p>
        </p:txBody>
      </p:sp>
      <p:sp>
        <p:nvSpPr>
          <p:cNvPr id="5" name="Text Placeholder 4">
            <a:extLst>
              <a:ext uri="{FF2B5EF4-FFF2-40B4-BE49-F238E27FC236}">
                <a16:creationId xmlns:a16="http://schemas.microsoft.com/office/drawing/2014/main" id="{D4B2CEB9-75E8-7C75-7429-0A2D442CA997}"/>
              </a:ext>
            </a:extLst>
          </p:cNvPr>
          <p:cNvSpPr>
            <a:spLocks noGrp="1"/>
          </p:cNvSpPr>
          <p:nvPr>
            <p:ph type="body" sz="quarter" idx="10"/>
          </p:nvPr>
        </p:nvSpPr>
        <p:spPr/>
        <p:txBody>
          <a:bodyPr/>
          <a:lstStyle/>
          <a:p>
            <a:r>
              <a:rPr lang="en-US" dirty="0"/>
              <a:t>Aggregated Measurement Report: </a:t>
            </a:r>
          </a:p>
          <a:p>
            <a:r>
              <a:rPr lang="en-US" dirty="0"/>
              <a:t>A reminder + preview</a:t>
            </a:r>
          </a:p>
        </p:txBody>
      </p:sp>
      <p:graphicFrame>
        <p:nvGraphicFramePr>
          <p:cNvPr id="6" name="Diagram 5">
            <a:extLst>
              <a:ext uri="{FF2B5EF4-FFF2-40B4-BE49-F238E27FC236}">
                <a16:creationId xmlns:a16="http://schemas.microsoft.com/office/drawing/2014/main" id="{9190D6EB-98B9-0DB4-453C-940381691324}"/>
              </a:ext>
            </a:extLst>
          </p:cNvPr>
          <p:cNvGraphicFramePr/>
          <p:nvPr>
            <p:extLst>
              <p:ext uri="{D42A27DB-BD31-4B8C-83A1-F6EECF244321}">
                <p14:modId xmlns:p14="http://schemas.microsoft.com/office/powerpoint/2010/main" val="233675040"/>
              </p:ext>
            </p:extLst>
          </p:nvPr>
        </p:nvGraphicFramePr>
        <p:xfrm>
          <a:off x="7040880" y="1737360"/>
          <a:ext cx="4654980" cy="389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465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721A3B-94B4-D946-97C4-1259BC4CF4BC}"/>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l="10" r="10"/>
          <a:stretch/>
        </p:blipFill>
        <p:spPr>
          <a:noFill/>
        </p:spPr>
      </p:pic>
    </p:spTree>
    <p:extLst>
      <p:ext uri="{BB962C8B-B14F-4D97-AF65-F5344CB8AC3E}">
        <p14:creationId xmlns:p14="http://schemas.microsoft.com/office/powerpoint/2010/main" val="305516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175716-48DC-FB43-83A7-1A40F4F7C4E2}"/>
              </a:ext>
            </a:extLst>
          </p:cNvPr>
          <p:cNvSpPr>
            <a:spLocks noGrp="1"/>
          </p:cNvSpPr>
          <p:nvPr>
            <p:ph idx="1"/>
          </p:nvPr>
        </p:nvSpPr>
        <p:spPr/>
        <p:txBody>
          <a:bodyPr>
            <a:normAutofit fontScale="92500" lnSpcReduction="10000"/>
          </a:bodyPr>
          <a:lstStyle/>
          <a:p>
            <a:r>
              <a:rPr lang="en-GB" dirty="0"/>
              <a:t>The purpose of the WFA is to represent the interests of advertisers and to act as a forum for legitimate contacts between members of the advertising industry. It is obviously the policy of the WFA that it will not be used by any company to further any anti-competitive or collusive conduct, or to engage in other activities that could violate any antitrust or competition law, regulation, rule or directives of any country or otherwise impair full and fair competition. The WFA carries out regular checks to make sure that this policy is being strictly adhered to.</a:t>
            </a:r>
          </a:p>
          <a:p>
            <a:r>
              <a:rPr lang="en-GB" dirty="0"/>
              <a:t> </a:t>
            </a:r>
          </a:p>
          <a:p>
            <a:r>
              <a:rPr lang="en-GB" dirty="0"/>
              <a:t>As a condition of membership, members of the WFA acknowledge that their membership of the WFA is subject to the competition law rules and they agree to comply fully with those laws. Members agree that they will not use the WFA, directly or indirectly, (a) to reach or attempt to reach agreements or understandings with one or more of their competitors, (b) to obtain or attempt to obtain, or exchange or attempt to exchange, confidential or proprietary information regarding any other company other than in the context of a bona fide business or (c) to further any anti-competitive or collusive conduct, or to engage in other activities that could violate any antitrust or competition law, regulation, rule or directives of any country or otherwise impair full and fair competition.</a:t>
            </a:r>
          </a:p>
          <a:p>
            <a:endParaRPr lang="en-US" dirty="0">
              <a:latin typeface="+mn-lt"/>
            </a:endParaRPr>
          </a:p>
        </p:txBody>
      </p:sp>
      <p:sp>
        <p:nvSpPr>
          <p:cNvPr id="3" name="Text Placeholder 2">
            <a:extLst>
              <a:ext uri="{FF2B5EF4-FFF2-40B4-BE49-F238E27FC236}">
                <a16:creationId xmlns:a16="http://schemas.microsoft.com/office/drawing/2014/main" id="{649679B9-7AD0-F147-A646-B07FAA7EA34F}"/>
              </a:ext>
            </a:extLst>
          </p:cNvPr>
          <p:cNvSpPr>
            <a:spLocks noGrp="1"/>
          </p:cNvSpPr>
          <p:nvPr>
            <p:ph type="body" sz="quarter" idx="10"/>
          </p:nvPr>
        </p:nvSpPr>
        <p:spPr/>
        <p:txBody>
          <a:bodyPr/>
          <a:lstStyle/>
          <a:p>
            <a:pPr>
              <a:buNone/>
            </a:pPr>
            <a:r>
              <a:rPr lang="en-US" dirty="0">
                <a:latin typeface="Arial" panose="020B0604020202020204" pitchFamily="34" charset="0"/>
                <a:cs typeface="Arial" panose="020B0604020202020204" pitchFamily="34" charset="0"/>
              </a:rPr>
              <a:t>WFA Competition Compliance Law</a:t>
            </a:r>
          </a:p>
        </p:txBody>
      </p:sp>
      <p:sp>
        <p:nvSpPr>
          <p:cNvPr id="4" name="Text Placeholder 3">
            <a:extLst>
              <a:ext uri="{FF2B5EF4-FFF2-40B4-BE49-F238E27FC236}">
                <a16:creationId xmlns:a16="http://schemas.microsoft.com/office/drawing/2014/main" id="{D269B897-262D-2544-913E-006EF92DD0B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3800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FCF2-2844-A649-A459-A4B5F699132F}"/>
              </a:ext>
            </a:extLst>
          </p:cNvPr>
          <p:cNvSpPr>
            <a:spLocks noGrp="1"/>
          </p:cNvSpPr>
          <p:nvPr>
            <p:ph type="title"/>
          </p:nvPr>
        </p:nvSpPr>
        <p:spPr/>
        <p:txBody>
          <a:bodyPr/>
          <a:lstStyle/>
          <a:p>
            <a:pPr lvl="0" fontAlgn="auto">
              <a:spcBef>
                <a:spcPts val="0"/>
              </a:spcBef>
              <a:spcAft>
                <a:spcPts val="0"/>
              </a:spcAft>
              <a:defRPr/>
            </a:pPr>
            <a:r>
              <a:rPr lang="en-US" sz="4000" dirty="0">
                <a:latin typeface="Arial" panose="020B0604020202020204" pitchFamily="34" charset="0"/>
              </a:rPr>
              <a:t>Protecting At-Risk Users: YouTube Overview</a:t>
            </a:r>
          </a:p>
        </p:txBody>
      </p:sp>
      <p:pic>
        <p:nvPicPr>
          <p:cNvPr id="1028" name="Picture 4" descr="Brand resources - How YouTube Works">
            <a:extLst>
              <a:ext uri="{FF2B5EF4-FFF2-40B4-BE49-F238E27FC236}">
                <a16:creationId xmlns:a16="http://schemas.microsoft.com/office/drawing/2014/main" id="{DE51C261-E3C4-3D46-9DA0-90AD38524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25" y="4527000"/>
            <a:ext cx="4977255" cy="111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8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721A3B-94B4-D946-97C4-1259BC4CF4BC}"/>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l="10" r="10"/>
          <a:stretch/>
        </p:blipFill>
        <p:spPr>
          <a:noFill/>
        </p:spPr>
      </p:pic>
    </p:spTree>
    <p:extLst>
      <p:ext uri="{BB962C8B-B14F-4D97-AF65-F5344CB8AC3E}">
        <p14:creationId xmlns:p14="http://schemas.microsoft.com/office/powerpoint/2010/main" val="2606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3F844-1331-79EB-E60C-503818DF47C6}"/>
              </a:ext>
            </a:extLst>
          </p:cNvPr>
          <p:cNvSpPr>
            <a:spLocks noGrp="1"/>
          </p:cNvSpPr>
          <p:nvPr>
            <p:ph type="title"/>
          </p:nvPr>
        </p:nvSpPr>
        <p:spPr/>
        <p:txBody>
          <a:bodyPr/>
          <a:lstStyle/>
          <a:p>
            <a:r>
              <a:rPr lang="en-US" sz="4000" dirty="0">
                <a:latin typeface="Arial" panose="020B0604020202020204" pitchFamily="34" charset="0"/>
              </a:rPr>
              <a:t>Standards and Definitions: Misinformation Implementation Update </a:t>
            </a:r>
          </a:p>
        </p:txBody>
      </p:sp>
      <p:sp>
        <p:nvSpPr>
          <p:cNvPr id="2" name="Text Placeholder 1">
            <a:extLst>
              <a:ext uri="{FF2B5EF4-FFF2-40B4-BE49-F238E27FC236}">
                <a16:creationId xmlns:a16="http://schemas.microsoft.com/office/drawing/2014/main" id="{73AD2808-E447-2805-2DFB-826ED445C59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6691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0BB6C8-FC73-9200-48CE-3073A8884E5C}"/>
              </a:ext>
            </a:extLst>
          </p:cNvPr>
          <p:cNvSpPr>
            <a:spLocks noGrp="1"/>
          </p:cNvSpPr>
          <p:nvPr>
            <p:ph type="body" sz="quarter" idx="10"/>
          </p:nvPr>
        </p:nvSpPr>
        <p:spPr/>
        <p:txBody>
          <a:bodyPr/>
          <a:lstStyle/>
          <a:p>
            <a:r>
              <a:rPr lang="en-US" dirty="0"/>
              <a:t>An overview of our work to date + context for today’s conversation</a:t>
            </a:r>
          </a:p>
        </p:txBody>
      </p:sp>
      <p:sp>
        <p:nvSpPr>
          <p:cNvPr id="6" name="Snip Diagonal Corner Rectangle 5">
            <a:extLst>
              <a:ext uri="{FF2B5EF4-FFF2-40B4-BE49-F238E27FC236}">
                <a16:creationId xmlns:a16="http://schemas.microsoft.com/office/drawing/2014/main" id="{B718133D-830D-D79F-F5F7-DEC7E8189133}"/>
              </a:ext>
            </a:extLst>
          </p:cNvPr>
          <p:cNvSpPr/>
          <p:nvPr/>
        </p:nvSpPr>
        <p:spPr>
          <a:xfrm>
            <a:off x="2701315" y="2221275"/>
            <a:ext cx="2860750" cy="914400"/>
          </a:xfrm>
          <a:prstGeom prst="snip2Diag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Safety + Suitability Framework v1</a:t>
            </a:r>
            <a:br>
              <a:rPr lang="en-US" sz="1600" dirty="0"/>
            </a:br>
            <a:r>
              <a:rPr lang="en-US" sz="1600" dirty="0"/>
              <a:t>[Sept 2020]</a:t>
            </a:r>
          </a:p>
        </p:txBody>
      </p:sp>
      <p:sp>
        <p:nvSpPr>
          <p:cNvPr id="7" name="Snip Diagonal Corner Rectangle 6">
            <a:extLst>
              <a:ext uri="{FF2B5EF4-FFF2-40B4-BE49-F238E27FC236}">
                <a16:creationId xmlns:a16="http://schemas.microsoft.com/office/drawing/2014/main" id="{4F6CF65B-2811-1BD9-A1D5-3D35CBAAB45A}"/>
              </a:ext>
            </a:extLst>
          </p:cNvPr>
          <p:cNvSpPr/>
          <p:nvPr/>
        </p:nvSpPr>
        <p:spPr>
          <a:xfrm>
            <a:off x="6197906" y="2221275"/>
            <a:ext cx="2860750" cy="914400"/>
          </a:xfrm>
          <a:prstGeom prst="snip2Diag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Safety + Suitability Framework v2</a:t>
            </a:r>
            <a:br>
              <a:rPr lang="en-US" sz="1600" dirty="0"/>
            </a:br>
            <a:r>
              <a:rPr lang="en-US" sz="1600" dirty="0"/>
              <a:t>[June 2022]</a:t>
            </a:r>
          </a:p>
        </p:txBody>
      </p:sp>
      <p:sp>
        <p:nvSpPr>
          <p:cNvPr id="8" name="Snip Diagonal Corner Rectangle 7">
            <a:extLst>
              <a:ext uri="{FF2B5EF4-FFF2-40B4-BE49-F238E27FC236}">
                <a16:creationId xmlns:a16="http://schemas.microsoft.com/office/drawing/2014/main" id="{85FA336F-EFA7-581F-7868-0B548B0F3B7B}"/>
              </a:ext>
            </a:extLst>
          </p:cNvPr>
          <p:cNvSpPr/>
          <p:nvPr/>
        </p:nvSpPr>
        <p:spPr>
          <a:xfrm>
            <a:off x="6197906" y="3404093"/>
            <a:ext cx="2860750" cy="914400"/>
          </a:xfrm>
          <a:prstGeom prst="snip2Diag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Topical Implementation: Misinformation Implementation Guide</a:t>
            </a:r>
          </a:p>
        </p:txBody>
      </p:sp>
      <p:sp>
        <p:nvSpPr>
          <p:cNvPr id="11" name="TextBox 10">
            <a:extLst>
              <a:ext uri="{FF2B5EF4-FFF2-40B4-BE49-F238E27FC236}">
                <a16:creationId xmlns:a16="http://schemas.microsoft.com/office/drawing/2014/main" id="{AE24D7A3-5F4C-F339-2F8D-91544D89CEC4}"/>
              </a:ext>
            </a:extLst>
          </p:cNvPr>
          <p:cNvSpPr txBox="1"/>
          <p:nvPr/>
        </p:nvSpPr>
        <p:spPr>
          <a:xfrm>
            <a:off x="716996" y="2221275"/>
            <a:ext cx="1706880" cy="369332"/>
          </a:xfrm>
          <a:prstGeom prst="rect">
            <a:avLst/>
          </a:prstGeom>
        </p:spPr>
        <p:txBody>
          <a:bodyPr vert="horz" wrap="square" lIns="0" tIns="0" rIns="0" bIns="0" rtlCol="0">
            <a:spAutoFit/>
          </a:bodyPr>
          <a:lstStyle/>
          <a:p>
            <a:r>
              <a:rPr lang="en-US" sz="1200" dirty="0"/>
              <a:t>ALIGNMENT ON DEFINITIONS</a:t>
            </a:r>
          </a:p>
        </p:txBody>
      </p:sp>
      <p:sp>
        <p:nvSpPr>
          <p:cNvPr id="12" name="TextBox 11">
            <a:extLst>
              <a:ext uri="{FF2B5EF4-FFF2-40B4-BE49-F238E27FC236}">
                <a16:creationId xmlns:a16="http://schemas.microsoft.com/office/drawing/2014/main" id="{8914CF4C-2E84-0A02-4041-C6377F105997}"/>
              </a:ext>
            </a:extLst>
          </p:cNvPr>
          <p:cNvSpPr txBox="1"/>
          <p:nvPr/>
        </p:nvSpPr>
        <p:spPr>
          <a:xfrm>
            <a:off x="716996" y="3429000"/>
            <a:ext cx="1706880" cy="369332"/>
          </a:xfrm>
          <a:prstGeom prst="rect">
            <a:avLst/>
          </a:prstGeom>
        </p:spPr>
        <p:txBody>
          <a:bodyPr vert="horz" wrap="square" lIns="0" tIns="0" rIns="0" bIns="0" rtlCol="0">
            <a:spAutoFit/>
          </a:bodyPr>
          <a:lstStyle/>
          <a:p>
            <a:r>
              <a:rPr lang="en-US" sz="1200" dirty="0"/>
              <a:t>TRANSPARENCY ON IMPLEMENTATION</a:t>
            </a:r>
          </a:p>
        </p:txBody>
      </p:sp>
      <p:sp>
        <p:nvSpPr>
          <p:cNvPr id="13" name="TextBox 12">
            <a:extLst>
              <a:ext uri="{FF2B5EF4-FFF2-40B4-BE49-F238E27FC236}">
                <a16:creationId xmlns:a16="http://schemas.microsoft.com/office/drawing/2014/main" id="{AA8DA619-265E-11DC-95AA-26137D02DE65}"/>
              </a:ext>
            </a:extLst>
          </p:cNvPr>
          <p:cNvSpPr txBox="1"/>
          <p:nvPr/>
        </p:nvSpPr>
        <p:spPr>
          <a:xfrm>
            <a:off x="716996" y="4800600"/>
            <a:ext cx="1706880" cy="369332"/>
          </a:xfrm>
          <a:prstGeom prst="rect">
            <a:avLst/>
          </a:prstGeom>
        </p:spPr>
        <p:txBody>
          <a:bodyPr vert="horz" wrap="square" lIns="0" tIns="0" rIns="0" bIns="0" rtlCol="0">
            <a:spAutoFit/>
          </a:bodyPr>
          <a:lstStyle/>
          <a:p>
            <a:r>
              <a:rPr lang="en-US" sz="1200" dirty="0"/>
              <a:t>COLLABORATION ON APPLICATION</a:t>
            </a:r>
          </a:p>
        </p:txBody>
      </p:sp>
      <p:sp>
        <p:nvSpPr>
          <p:cNvPr id="14" name="Snip Diagonal Corner Rectangle 13">
            <a:extLst>
              <a:ext uri="{FF2B5EF4-FFF2-40B4-BE49-F238E27FC236}">
                <a16:creationId xmlns:a16="http://schemas.microsoft.com/office/drawing/2014/main" id="{6EAA726A-B9B6-0CF0-E835-ABC2AD8082F1}"/>
              </a:ext>
            </a:extLst>
          </p:cNvPr>
          <p:cNvSpPr/>
          <p:nvPr/>
        </p:nvSpPr>
        <p:spPr>
          <a:xfrm>
            <a:off x="2792755" y="4800600"/>
            <a:ext cx="2860750" cy="914400"/>
          </a:xfrm>
          <a:prstGeom prst="snip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Expanded Guidance via IAB </a:t>
            </a:r>
            <a:r>
              <a:rPr lang="en-US" sz="1600" dirty="0" err="1"/>
              <a:t>TechLab</a:t>
            </a:r>
            <a:endParaRPr lang="en-US" sz="1600" dirty="0"/>
          </a:p>
        </p:txBody>
      </p:sp>
      <p:sp>
        <p:nvSpPr>
          <p:cNvPr id="15" name="Snip Diagonal Corner Rectangle 14">
            <a:extLst>
              <a:ext uri="{FF2B5EF4-FFF2-40B4-BE49-F238E27FC236}">
                <a16:creationId xmlns:a16="http://schemas.microsoft.com/office/drawing/2014/main" id="{C4FB730A-5EF2-B336-11A4-F761056AC6B3}"/>
              </a:ext>
            </a:extLst>
          </p:cNvPr>
          <p:cNvSpPr/>
          <p:nvPr/>
        </p:nvSpPr>
        <p:spPr>
          <a:xfrm>
            <a:off x="6197906" y="4800600"/>
            <a:ext cx="2860750" cy="914400"/>
          </a:xfrm>
          <a:prstGeom prst="snip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Open-Source Proposal via GARM Solutions Developers Working Group</a:t>
            </a:r>
          </a:p>
        </p:txBody>
      </p:sp>
    </p:spTree>
    <p:extLst>
      <p:ext uri="{BB962C8B-B14F-4D97-AF65-F5344CB8AC3E}">
        <p14:creationId xmlns:p14="http://schemas.microsoft.com/office/powerpoint/2010/main" val="139738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75ED3A-6E74-428F-7D6F-11B19507BBFC}"/>
              </a:ext>
            </a:extLst>
          </p:cNvPr>
          <p:cNvSpPr>
            <a:spLocks noGrp="1"/>
          </p:cNvSpPr>
          <p:nvPr>
            <p:ph idx="1"/>
          </p:nvPr>
        </p:nvSpPr>
        <p:spPr>
          <a:xfrm>
            <a:off x="5535168" y="1952856"/>
            <a:ext cx="5742710" cy="4212448"/>
          </a:xfrm>
        </p:spPr>
        <p:txBody>
          <a:bodyPr>
            <a:normAutofit lnSpcReduction="10000"/>
          </a:bodyPr>
          <a:lstStyle/>
          <a:p>
            <a:r>
              <a:rPr lang="en-US" dirty="0"/>
              <a:t>Improve transparency by establishing disclosure by ad sellers</a:t>
            </a:r>
          </a:p>
          <a:p>
            <a:endParaRPr lang="en-US" dirty="0"/>
          </a:p>
          <a:p>
            <a:r>
              <a:rPr lang="en-US" dirty="0"/>
              <a:t>Key areas for understanding:</a:t>
            </a:r>
          </a:p>
          <a:p>
            <a:pPr marL="457200" indent="-457200">
              <a:buAutoNum type="arabicPeriod"/>
            </a:pPr>
            <a:r>
              <a:rPr lang="en-US" dirty="0"/>
              <a:t>Policy coverage</a:t>
            </a:r>
          </a:p>
          <a:p>
            <a:pPr marL="457200" indent="-457200">
              <a:buAutoNum type="arabicPeriod"/>
            </a:pPr>
            <a:r>
              <a:rPr lang="en-US" dirty="0"/>
              <a:t>Topical focus</a:t>
            </a:r>
          </a:p>
          <a:p>
            <a:pPr marL="457200" indent="-457200">
              <a:buAutoNum type="arabicPeriod"/>
            </a:pPr>
            <a:r>
              <a:rPr lang="en-US" dirty="0"/>
              <a:t>Application focus </a:t>
            </a:r>
          </a:p>
          <a:p>
            <a:pPr marL="457200" indent="-457200">
              <a:buAutoNum type="arabicPeriod"/>
            </a:pPr>
            <a:r>
              <a:rPr lang="en-US" dirty="0"/>
              <a:t>Role of Fact-Checkers</a:t>
            </a:r>
          </a:p>
          <a:p>
            <a:pPr marL="457200" indent="-457200">
              <a:buAutoNum type="arabicPeriod"/>
            </a:pPr>
            <a:r>
              <a:rPr lang="en-US" dirty="0"/>
              <a:t>Current Measurement Practice</a:t>
            </a:r>
          </a:p>
          <a:p>
            <a:endParaRPr lang="en-US" dirty="0"/>
          </a:p>
          <a:p>
            <a:pPr marL="457200" indent="-457200">
              <a:buAutoNum type="arabicPeriod"/>
            </a:pPr>
            <a:endParaRPr lang="en-US" dirty="0"/>
          </a:p>
          <a:p>
            <a:r>
              <a:rPr lang="en-US" dirty="0"/>
              <a:t>Currently developing analogous process for ad-tech + solutions developers</a:t>
            </a:r>
          </a:p>
        </p:txBody>
      </p:sp>
      <p:sp>
        <p:nvSpPr>
          <p:cNvPr id="3" name="Text Placeholder 2">
            <a:extLst>
              <a:ext uri="{FF2B5EF4-FFF2-40B4-BE49-F238E27FC236}">
                <a16:creationId xmlns:a16="http://schemas.microsoft.com/office/drawing/2014/main" id="{B374684F-04A7-8AF9-C2B3-A5BC5072C311}"/>
              </a:ext>
            </a:extLst>
          </p:cNvPr>
          <p:cNvSpPr>
            <a:spLocks noGrp="1"/>
          </p:cNvSpPr>
          <p:nvPr>
            <p:ph type="body" sz="quarter" idx="10"/>
          </p:nvPr>
        </p:nvSpPr>
        <p:spPr/>
        <p:txBody>
          <a:bodyPr/>
          <a:lstStyle/>
          <a:p>
            <a:r>
              <a:rPr lang="en-US" dirty="0"/>
              <a:t>Misinformation Implementation Guide Overview</a:t>
            </a:r>
          </a:p>
        </p:txBody>
      </p:sp>
      <p:pic>
        <p:nvPicPr>
          <p:cNvPr id="4" name="Picture 3">
            <a:extLst>
              <a:ext uri="{FF2B5EF4-FFF2-40B4-BE49-F238E27FC236}">
                <a16:creationId xmlns:a16="http://schemas.microsoft.com/office/drawing/2014/main" id="{681301DD-6BEF-51BE-55CF-5C48DE64D823}"/>
              </a:ext>
            </a:extLst>
          </p:cNvPr>
          <p:cNvPicPr>
            <a:picLocks noChangeAspect="1"/>
          </p:cNvPicPr>
          <p:nvPr/>
        </p:nvPicPr>
        <p:blipFill>
          <a:blip r:embed="rId2"/>
          <a:stretch>
            <a:fillRect/>
          </a:stretch>
        </p:blipFill>
        <p:spPr>
          <a:xfrm>
            <a:off x="714021" y="1387958"/>
            <a:ext cx="3889358" cy="4907709"/>
          </a:xfrm>
          <a:prstGeom prst="rect">
            <a:avLst/>
          </a:prstGeom>
          <a:noFill/>
        </p:spPr>
      </p:pic>
    </p:spTree>
    <p:extLst>
      <p:ext uri="{BB962C8B-B14F-4D97-AF65-F5344CB8AC3E}">
        <p14:creationId xmlns:p14="http://schemas.microsoft.com/office/powerpoint/2010/main" val="336077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12F51E-28D3-F9E7-FFE6-8152AFFAA45D}"/>
              </a:ext>
            </a:extLst>
          </p:cNvPr>
          <p:cNvSpPr>
            <a:spLocks noGrp="1"/>
          </p:cNvSpPr>
          <p:nvPr>
            <p:ph type="body" sz="quarter" idx="10"/>
          </p:nvPr>
        </p:nvSpPr>
        <p:spPr/>
        <p:txBody>
          <a:bodyPr/>
          <a:lstStyle/>
          <a:p>
            <a:r>
              <a:rPr lang="en-US" dirty="0"/>
              <a:t>Misinformation Implementation Guide: Participation + Access</a:t>
            </a:r>
          </a:p>
          <a:p>
            <a:endParaRPr lang="en-US" dirty="0"/>
          </a:p>
        </p:txBody>
      </p:sp>
      <p:pic>
        <p:nvPicPr>
          <p:cNvPr id="4" name="Picture 3">
            <a:hlinkClick r:id="rId2"/>
            <a:extLst>
              <a:ext uri="{FF2B5EF4-FFF2-40B4-BE49-F238E27FC236}">
                <a16:creationId xmlns:a16="http://schemas.microsoft.com/office/drawing/2014/main" id="{338CDB8C-5361-5B01-3D90-63D0CAAA972F}"/>
              </a:ext>
            </a:extLst>
          </p:cNvPr>
          <p:cNvPicPr>
            <a:picLocks noChangeAspect="1"/>
          </p:cNvPicPr>
          <p:nvPr/>
        </p:nvPicPr>
        <p:blipFill>
          <a:blip r:embed="rId3"/>
          <a:stretch>
            <a:fillRect/>
          </a:stretch>
        </p:blipFill>
        <p:spPr>
          <a:xfrm>
            <a:off x="6642060" y="3025751"/>
            <a:ext cx="3974475" cy="2277769"/>
          </a:xfrm>
          <a:prstGeom prst="rect">
            <a:avLst/>
          </a:prstGeom>
        </p:spPr>
      </p:pic>
      <p:sp>
        <p:nvSpPr>
          <p:cNvPr id="5" name="Rounded Rectangle 4">
            <a:extLst>
              <a:ext uri="{FF2B5EF4-FFF2-40B4-BE49-F238E27FC236}">
                <a16:creationId xmlns:a16="http://schemas.microsoft.com/office/drawing/2014/main" id="{772174C4-7CF4-2F3C-1455-C644D3798189}"/>
              </a:ext>
            </a:extLst>
          </p:cNvPr>
          <p:cNvSpPr/>
          <p:nvPr/>
        </p:nvSpPr>
        <p:spPr>
          <a:xfrm>
            <a:off x="6742175" y="2117448"/>
            <a:ext cx="3874359" cy="796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LOCATED IN GARM </a:t>
            </a:r>
            <a:br>
              <a:rPr lang="en-US" b="1" dirty="0"/>
            </a:br>
            <a:r>
              <a:rPr lang="en-US" b="1" dirty="0"/>
              <a:t>MEMBERS HUB</a:t>
            </a:r>
          </a:p>
        </p:txBody>
      </p:sp>
      <p:sp>
        <p:nvSpPr>
          <p:cNvPr id="6" name="Rounded Rectangle 5">
            <a:extLst>
              <a:ext uri="{FF2B5EF4-FFF2-40B4-BE49-F238E27FC236}">
                <a16:creationId xmlns:a16="http://schemas.microsoft.com/office/drawing/2014/main" id="{146FDFC8-AC78-0A3C-3F88-F680DBEB3334}"/>
              </a:ext>
            </a:extLst>
          </p:cNvPr>
          <p:cNvSpPr/>
          <p:nvPr/>
        </p:nvSpPr>
        <p:spPr>
          <a:xfrm>
            <a:off x="1103375" y="2117448"/>
            <a:ext cx="3874359" cy="796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CURRENT PLATFORM SUBMISSIONS AVAILABLE</a:t>
            </a:r>
          </a:p>
        </p:txBody>
      </p:sp>
      <p:pic>
        <p:nvPicPr>
          <p:cNvPr id="7" name="object 6">
            <a:extLst>
              <a:ext uri="{FF2B5EF4-FFF2-40B4-BE49-F238E27FC236}">
                <a16:creationId xmlns:a16="http://schemas.microsoft.com/office/drawing/2014/main" id="{AEE097A7-326A-9313-92D7-5C769E4CB928}"/>
              </a:ext>
            </a:extLst>
          </p:cNvPr>
          <p:cNvPicPr/>
          <p:nvPr/>
        </p:nvPicPr>
        <p:blipFill>
          <a:blip r:embed="rId4" cstate="print"/>
          <a:stretch>
            <a:fillRect/>
          </a:stretch>
        </p:blipFill>
        <p:spPr>
          <a:xfrm>
            <a:off x="2055445" y="3078479"/>
            <a:ext cx="495928" cy="495928"/>
          </a:xfrm>
          <a:prstGeom prst="rect">
            <a:avLst/>
          </a:prstGeom>
        </p:spPr>
      </p:pic>
      <p:pic>
        <p:nvPicPr>
          <p:cNvPr id="8" name="object 9">
            <a:extLst>
              <a:ext uri="{FF2B5EF4-FFF2-40B4-BE49-F238E27FC236}">
                <a16:creationId xmlns:a16="http://schemas.microsoft.com/office/drawing/2014/main" id="{2A915226-09F2-1784-C6BA-6851EBC60C20}"/>
              </a:ext>
            </a:extLst>
          </p:cNvPr>
          <p:cNvPicPr/>
          <p:nvPr/>
        </p:nvPicPr>
        <p:blipFill>
          <a:blip r:embed="rId5" cstate="print"/>
          <a:stretch>
            <a:fillRect/>
          </a:stretch>
        </p:blipFill>
        <p:spPr>
          <a:xfrm>
            <a:off x="2032130" y="5303520"/>
            <a:ext cx="495927" cy="495928"/>
          </a:xfrm>
          <a:prstGeom prst="rect">
            <a:avLst/>
          </a:prstGeom>
        </p:spPr>
      </p:pic>
      <p:pic>
        <p:nvPicPr>
          <p:cNvPr id="9" name="object 16">
            <a:extLst>
              <a:ext uri="{FF2B5EF4-FFF2-40B4-BE49-F238E27FC236}">
                <a16:creationId xmlns:a16="http://schemas.microsoft.com/office/drawing/2014/main" id="{97E941DF-8586-F86B-2AEC-A7104F039ABE}"/>
              </a:ext>
            </a:extLst>
          </p:cNvPr>
          <p:cNvPicPr/>
          <p:nvPr/>
        </p:nvPicPr>
        <p:blipFill>
          <a:blip r:embed="rId6" cstate="print"/>
          <a:stretch>
            <a:fillRect/>
          </a:stretch>
        </p:blipFill>
        <p:spPr>
          <a:xfrm>
            <a:off x="2032132" y="4155749"/>
            <a:ext cx="495925" cy="495928"/>
          </a:xfrm>
          <a:prstGeom prst="rect">
            <a:avLst/>
          </a:prstGeom>
        </p:spPr>
      </p:pic>
      <p:grpSp>
        <p:nvGrpSpPr>
          <p:cNvPr id="10" name="Group 9">
            <a:extLst>
              <a:ext uri="{FF2B5EF4-FFF2-40B4-BE49-F238E27FC236}">
                <a16:creationId xmlns:a16="http://schemas.microsoft.com/office/drawing/2014/main" id="{E45B389F-00C6-14AE-D874-A779FB02A51A}"/>
              </a:ext>
            </a:extLst>
          </p:cNvPr>
          <p:cNvGrpSpPr/>
          <p:nvPr/>
        </p:nvGrpSpPr>
        <p:grpSpPr>
          <a:xfrm>
            <a:off x="2040726" y="3643042"/>
            <a:ext cx="480902" cy="480902"/>
            <a:chOff x="7619327" y="5908686"/>
            <a:chExt cx="480902" cy="480902"/>
          </a:xfrm>
        </p:grpSpPr>
        <p:sp>
          <p:nvSpPr>
            <p:cNvPr id="11" name="Oval 10">
              <a:extLst>
                <a:ext uri="{FF2B5EF4-FFF2-40B4-BE49-F238E27FC236}">
                  <a16:creationId xmlns:a16="http://schemas.microsoft.com/office/drawing/2014/main" id="{00225163-A2D8-8821-EA20-2C4AAA67A8A4}"/>
                </a:ext>
              </a:extLst>
            </p:cNvPr>
            <p:cNvSpPr/>
            <p:nvPr/>
          </p:nvSpPr>
          <p:spPr>
            <a:xfrm>
              <a:off x="7619327" y="5908686"/>
              <a:ext cx="480902" cy="480902"/>
            </a:xfrm>
            <a:prstGeom prst="ellipse">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bject 7">
              <a:extLst>
                <a:ext uri="{FF2B5EF4-FFF2-40B4-BE49-F238E27FC236}">
                  <a16:creationId xmlns:a16="http://schemas.microsoft.com/office/drawing/2014/main" id="{EF63AF69-7F7E-E1A2-78B3-B3E120568D8F}"/>
                </a:ext>
              </a:extLst>
            </p:cNvPr>
            <p:cNvPicPr/>
            <p:nvPr/>
          </p:nvPicPr>
          <p:blipFill>
            <a:blip r:embed="rId7" cstate="print">
              <a:duotone>
                <a:prstClr val="black"/>
                <a:srgbClr val="0070C0">
                  <a:tint val="45000"/>
                  <a:satMod val="400000"/>
                </a:srgbClr>
              </a:duotone>
            </a:blip>
            <a:stretch>
              <a:fillRect/>
            </a:stretch>
          </p:blipFill>
          <p:spPr>
            <a:xfrm>
              <a:off x="7668479" y="5958920"/>
              <a:ext cx="380433" cy="380433"/>
            </a:xfrm>
            <a:prstGeom prst="rect">
              <a:avLst/>
            </a:prstGeom>
          </p:spPr>
        </p:pic>
      </p:grpSp>
      <p:pic>
        <p:nvPicPr>
          <p:cNvPr id="13" name="object 8">
            <a:extLst>
              <a:ext uri="{FF2B5EF4-FFF2-40B4-BE49-F238E27FC236}">
                <a16:creationId xmlns:a16="http://schemas.microsoft.com/office/drawing/2014/main" id="{8BDE9D76-689C-EE93-8072-BDB6EA2AABAA}"/>
              </a:ext>
            </a:extLst>
          </p:cNvPr>
          <p:cNvPicPr/>
          <p:nvPr/>
        </p:nvPicPr>
        <p:blipFill>
          <a:blip r:embed="rId8" cstate="print"/>
          <a:stretch>
            <a:fillRect/>
          </a:stretch>
        </p:blipFill>
        <p:spPr>
          <a:xfrm>
            <a:off x="2032130" y="4746485"/>
            <a:ext cx="495928" cy="495928"/>
          </a:xfrm>
          <a:prstGeom prst="rect">
            <a:avLst/>
          </a:prstGeom>
        </p:spPr>
      </p:pic>
      <p:pic>
        <p:nvPicPr>
          <p:cNvPr id="14" name="object 10">
            <a:extLst>
              <a:ext uri="{FF2B5EF4-FFF2-40B4-BE49-F238E27FC236}">
                <a16:creationId xmlns:a16="http://schemas.microsoft.com/office/drawing/2014/main" id="{02BCDA1E-0EFF-13E0-3503-95E76842EAF0}"/>
              </a:ext>
            </a:extLst>
          </p:cNvPr>
          <p:cNvPicPr/>
          <p:nvPr/>
        </p:nvPicPr>
        <p:blipFill>
          <a:blip r:embed="rId9" cstate="print"/>
          <a:stretch>
            <a:fillRect/>
          </a:stretch>
        </p:blipFill>
        <p:spPr>
          <a:xfrm>
            <a:off x="4520152" y="4185049"/>
            <a:ext cx="495922" cy="495928"/>
          </a:xfrm>
          <a:prstGeom prst="rect">
            <a:avLst/>
          </a:prstGeom>
        </p:spPr>
      </p:pic>
      <p:grpSp>
        <p:nvGrpSpPr>
          <p:cNvPr id="15" name="Group 14">
            <a:extLst>
              <a:ext uri="{FF2B5EF4-FFF2-40B4-BE49-F238E27FC236}">
                <a16:creationId xmlns:a16="http://schemas.microsoft.com/office/drawing/2014/main" id="{B9DF11BE-48C5-3820-82D1-909591AA2EB5}"/>
              </a:ext>
            </a:extLst>
          </p:cNvPr>
          <p:cNvGrpSpPr/>
          <p:nvPr/>
        </p:nvGrpSpPr>
        <p:grpSpPr>
          <a:xfrm>
            <a:off x="4536729" y="3078479"/>
            <a:ext cx="486186" cy="486186"/>
            <a:chOff x="9575401" y="2626519"/>
            <a:chExt cx="486186" cy="486186"/>
          </a:xfrm>
        </p:grpSpPr>
        <p:sp>
          <p:nvSpPr>
            <p:cNvPr id="16" name="Oval 15">
              <a:extLst>
                <a:ext uri="{FF2B5EF4-FFF2-40B4-BE49-F238E27FC236}">
                  <a16:creationId xmlns:a16="http://schemas.microsoft.com/office/drawing/2014/main" id="{63E9B95D-4F34-F822-17D0-03BB596D2454}"/>
                </a:ext>
              </a:extLst>
            </p:cNvPr>
            <p:cNvSpPr/>
            <p:nvPr/>
          </p:nvSpPr>
          <p:spPr>
            <a:xfrm>
              <a:off x="9575401" y="2626519"/>
              <a:ext cx="486186" cy="486186"/>
            </a:xfrm>
            <a:prstGeom prst="ellipse">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oogle Shape;160;gf0bd8e1b9f_0_83">
              <a:extLst>
                <a:ext uri="{FF2B5EF4-FFF2-40B4-BE49-F238E27FC236}">
                  <a16:creationId xmlns:a16="http://schemas.microsoft.com/office/drawing/2014/main" id="{FF6A8BC1-5D56-084B-FA78-4ADA998604CB}"/>
                </a:ext>
              </a:extLst>
            </p:cNvPr>
            <p:cNvPicPr preferRelativeResize="0"/>
            <p:nvPr/>
          </p:nvPicPr>
          <p:blipFill rotWithShape="1">
            <a:blip r:embed="rId10">
              <a:alphaModFix/>
            </a:blip>
            <a:srcRect/>
            <a:stretch/>
          </p:blipFill>
          <p:spPr>
            <a:xfrm>
              <a:off x="9705095" y="2751918"/>
              <a:ext cx="239005" cy="278839"/>
            </a:xfrm>
            <a:prstGeom prst="rect">
              <a:avLst/>
            </a:prstGeom>
            <a:noFill/>
            <a:ln>
              <a:noFill/>
            </a:ln>
          </p:spPr>
        </p:pic>
      </p:grpSp>
      <p:grpSp>
        <p:nvGrpSpPr>
          <p:cNvPr id="18" name="Group 17">
            <a:extLst>
              <a:ext uri="{FF2B5EF4-FFF2-40B4-BE49-F238E27FC236}">
                <a16:creationId xmlns:a16="http://schemas.microsoft.com/office/drawing/2014/main" id="{A6A555F3-0FAD-F943-24B9-2519FBB4ACEE}"/>
              </a:ext>
            </a:extLst>
          </p:cNvPr>
          <p:cNvGrpSpPr/>
          <p:nvPr/>
        </p:nvGrpSpPr>
        <p:grpSpPr>
          <a:xfrm>
            <a:off x="4539371" y="3661094"/>
            <a:ext cx="480902" cy="480902"/>
            <a:chOff x="7668479" y="5315668"/>
            <a:chExt cx="480902" cy="480902"/>
          </a:xfrm>
        </p:grpSpPr>
        <p:sp>
          <p:nvSpPr>
            <p:cNvPr id="19" name="Oval 18">
              <a:extLst>
                <a:ext uri="{FF2B5EF4-FFF2-40B4-BE49-F238E27FC236}">
                  <a16:creationId xmlns:a16="http://schemas.microsoft.com/office/drawing/2014/main" id="{63141360-FFFA-BA3B-9F43-D2A18768FF5F}"/>
                </a:ext>
              </a:extLst>
            </p:cNvPr>
            <p:cNvSpPr/>
            <p:nvPr/>
          </p:nvSpPr>
          <p:spPr>
            <a:xfrm>
              <a:off x="7668479" y="5315668"/>
              <a:ext cx="480902" cy="480902"/>
            </a:xfrm>
            <a:prstGeom prst="ellipse">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Circle, music, round icon, spotify icon - Free download">
              <a:extLst>
                <a:ext uri="{FF2B5EF4-FFF2-40B4-BE49-F238E27FC236}">
                  <a16:creationId xmlns:a16="http://schemas.microsoft.com/office/drawing/2014/main" id="{54AE851F-264E-B9FB-E255-1FC511387B4A}"/>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7630" y="5364819"/>
              <a:ext cx="382599" cy="3825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D514CAF0-CA53-D420-765A-DA2690784509}"/>
              </a:ext>
            </a:extLst>
          </p:cNvPr>
          <p:cNvSpPr txBox="1"/>
          <p:nvPr/>
        </p:nvSpPr>
        <p:spPr>
          <a:xfrm>
            <a:off x="3664699" y="4309902"/>
            <a:ext cx="809517" cy="246221"/>
          </a:xfrm>
          <a:prstGeom prst="rect">
            <a:avLst/>
          </a:prstGeom>
        </p:spPr>
        <p:txBody>
          <a:bodyPr vert="horz" wrap="none" lIns="0" tIns="0" rIns="0" bIns="0" rtlCol="0">
            <a:spAutoFit/>
          </a:bodyPr>
          <a:lstStyle/>
          <a:p>
            <a:r>
              <a:rPr lang="en-US" sz="1600" dirty="0"/>
              <a:t>Pinterest</a:t>
            </a:r>
          </a:p>
        </p:txBody>
      </p:sp>
      <p:sp>
        <p:nvSpPr>
          <p:cNvPr id="23" name="TextBox 22">
            <a:extLst>
              <a:ext uri="{FF2B5EF4-FFF2-40B4-BE49-F238E27FC236}">
                <a16:creationId xmlns:a16="http://schemas.microsoft.com/office/drawing/2014/main" id="{A5C14751-7289-DD08-D969-FB69145DF59F}"/>
              </a:ext>
            </a:extLst>
          </p:cNvPr>
          <p:cNvSpPr txBox="1"/>
          <p:nvPr/>
        </p:nvSpPr>
        <p:spPr>
          <a:xfrm>
            <a:off x="1039420" y="3122430"/>
            <a:ext cx="1110821" cy="338554"/>
          </a:xfrm>
          <a:prstGeom prst="rect">
            <a:avLst/>
          </a:prstGeom>
          <a:noFill/>
        </p:spPr>
        <p:txBody>
          <a:bodyPr wrap="square">
            <a:spAutoFit/>
          </a:bodyPr>
          <a:lstStyle/>
          <a:p>
            <a:r>
              <a:rPr lang="en-US" sz="1600" dirty="0"/>
              <a:t>YouTube</a:t>
            </a:r>
          </a:p>
        </p:txBody>
      </p:sp>
      <p:sp>
        <p:nvSpPr>
          <p:cNvPr id="25" name="TextBox 24">
            <a:extLst>
              <a:ext uri="{FF2B5EF4-FFF2-40B4-BE49-F238E27FC236}">
                <a16:creationId xmlns:a16="http://schemas.microsoft.com/office/drawing/2014/main" id="{E9D8AAB7-3B40-291E-8E49-40A34EA3FB4F}"/>
              </a:ext>
            </a:extLst>
          </p:cNvPr>
          <p:cNvSpPr txBox="1"/>
          <p:nvPr/>
        </p:nvSpPr>
        <p:spPr>
          <a:xfrm>
            <a:off x="1039420" y="3698826"/>
            <a:ext cx="864097" cy="338554"/>
          </a:xfrm>
          <a:prstGeom prst="rect">
            <a:avLst/>
          </a:prstGeom>
          <a:noFill/>
        </p:spPr>
        <p:txBody>
          <a:bodyPr wrap="square">
            <a:spAutoFit/>
          </a:bodyPr>
          <a:lstStyle/>
          <a:p>
            <a:r>
              <a:rPr lang="en-US" sz="1600" dirty="0"/>
              <a:t>Meta</a:t>
            </a:r>
          </a:p>
        </p:txBody>
      </p:sp>
      <p:sp>
        <p:nvSpPr>
          <p:cNvPr id="27" name="TextBox 26">
            <a:extLst>
              <a:ext uri="{FF2B5EF4-FFF2-40B4-BE49-F238E27FC236}">
                <a16:creationId xmlns:a16="http://schemas.microsoft.com/office/drawing/2014/main" id="{08584053-0240-FCC7-9CFC-064629EB5797}"/>
              </a:ext>
            </a:extLst>
          </p:cNvPr>
          <p:cNvSpPr txBox="1"/>
          <p:nvPr/>
        </p:nvSpPr>
        <p:spPr>
          <a:xfrm>
            <a:off x="1039420" y="4778126"/>
            <a:ext cx="964566" cy="338554"/>
          </a:xfrm>
          <a:prstGeom prst="rect">
            <a:avLst/>
          </a:prstGeom>
          <a:noFill/>
        </p:spPr>
        <p:txBody>
          <a:bodyPr wrap="square">
            <a:spAutoFit/>
          </a:bodyPr>
          <a:lstStyle/>
          <a:p>
            <a:r>
              <a:rPr lang="en-US" sz="1600" dirty="0"/>
              <a:t>Twitter</a:t>
            </a:r>
          </a:p>
        </p:txBody>
      </p:sp>
      <p:sp>
        <p:nvSpPr>
          <p:cNvPr id="29" name="TextBox 28">
            <a:extLst>
              <a:ext uri="{FF2B5EF4-FFF2-40B4-BE49-F238E27FC236}">
                <a16:creationId xmlns:a16="http://schemas.microsoft.com/office/drawing/2014/main" id="{06394F26-220F-4A21-EEF2-484743E74CB0}"/>
              </a:ext>
            </a:extLst>
          </p:cNvPr>
          <p:cNvSpPr txBox="1"/>
          <p:nvPr/>
        </p:nvSpPr>
        <p:spPr>
          <a:xfrm>
            <a:off x="1039420" y="5314701"/>
            <a:ext cx="1110821" cy="338554"/>
          </a:xfrm>
          <a:prstGeom prst="rect">
            <a:avLst/>
          </a:prstGeom>
          <a:noFill/>
        </p:spPr>
        <p:txBody>
          <a:bodyPr wrap="square">
            <a:spAutoFit/>
          </a:bodyPr>
          <a:lstStyle/>
          <a:p>
            <a:r>
              <a:rPr lang="en-US" sz="1600" dirty="0"/>
              <a:t>TikTok</a:t>
            </a:r>
          </a:p>
        </p:txBody>
      </p:sp>
      <p:sp>
        <p:nvSpPr>
          <p:cNvPr id="31" name="TextBox 30">
            <a:extLst>
              <a:ext uri="{FF2B5EF4-FFF2-40B4-BE49-F238E27FC236}">
                <a16:creationId xmlns:a16="http://schemas.microsoft.com/office/drawing/2014/main" id="{C3440F80-D14C-0EC3-CAA8-2B65DB040D4C}"/>
              </a:ext>
            </a:extLst>
          </p:cNvPr>
          <p:cNvSpPr txBox="1"/>
          <p:nvPr/>
        </p:nvSpPr>
        <p:spPr>
          <a:xfrm>
            <a:off x="3544083" y="3123080"/>
            <a:ext cx="809517" cy="338554"/>
          </a:xfrm>
          <a:prstGeom prst="rect">
            <a:avLst/>
          </a:prstGeom>
          <a:noFill/>
        </p:spPr>
        <p:txBody>
          <a:bodyPr wrap="square">
            <a:spAutoFit/>
          </a:bodyPr>
          <a:lstStyle/>
          <a:p>
            <a:r>
              <a:rPr lang="en-US" sz="1600" dirty="0"/>
              <a:t>Twitch</a:t>
            </a:r>
          </a:p>
        </p:txBody>
      </p:sp>
      <p:sp>
        <p:nvSpPr>
          <p:cNvPr id="33" name="TextBox 32">
            <a:extLst>
              <a:ext uri="{FF2B5EF4-FFF2-40B4-BE49-F238E27FC236}">
                <a16:creationId xmlns:a16="http://schemas.microsoft.com/office/drawing/2014/main" id="{747C2F8E-35DC-8E88-8DF9-485C8270AAB6}"/>
              </a:ext>
            </a:extLst>
          </p:cNvPr>
          <p:cNvSpPr txBox="1"/>
          <p:nvPr/>
        </p:nvSpPr>
        <p:spPr>
          <a:xfrm>
            <a:off x="3544083" y="3667886"/>
            <a:ext cx="809517" cy="338554"/>
          </a:xfrm>
          <a:prstGeom prst="rect">
            <a:avLst/>
          </a:prstGeom>
          <a:noFill/>
        </p:spPr>
        <p:txBody>
          <a:bodyPr wrap="square">
            <a:spAutoFit/>
          </a:bodyPr>
          <a:lstStyle/>
          <a:p>
            <a:r>
              <a:rPr lang="en-US" sz="1600" dirty="0"/>
              <a:t>Spotify</a:t>
            </a:r>
          </a:p>
        </p:txBody>
      </p:sp>
    </p:spTree>
    <p:extLst>
      <p:ext uri="{BB962C8B-B14F-4D97-AF65-F5344CB8AC3E}">
        <p14:creationId xmlns:p14="http://schemas.microsoft.com/office/powerpoint/2010/main" val="166736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PPT Template 2017">
  <a:themeElements>
    <a:clrScheme name="Custom 2">
      <a:dk1>
        <a:srgbClr val="1E1E1E"/>
      </a:dk1>
      <a:lt1>
        <a:srgbClr val="FFFFFF"/>
      </a:lt1>
      <a:dk2>
        <a:srgbClr val="FF003C"/>
      </a:dk2>
      <a:lt2>
        <a:srgbClr val="E6E6E6"/>
      </a:lt2>
      <a:accent1>
        <a:srgbClr val="FF003C"/>
      </a:accent1>
      <a:accent2>
        <a:srgbClr val="464646"/>
      </a:accent2>
      <a:accent3>
        <a:srgbClr val="00D6EB"/>
      </a:accent3>
      <a:accent4>
        <a:srgbClr val="9514FF"/>
      </a:accent4>
      <a:accent5>
        <a:srgbClr val="FFC502"/>
      </a:accent5>
      <a:accent6>
        <a:srgbClr val="FF387F"/>
      </a:accent6>
      <a:hlink>
        <a:srgbClr val="FF003C"/>
      </a:hlink>
      <a:folHlink>
        <a:srgbClr val="1E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3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spAutoFit/>
      </a:bodyPr>
      <a:lstStyle>
        <a:defPPr>
          <a:defRPr sz="1600" dirty="0" smtClean="0">
            <a:solidFill>
              <a:schemeClr val="bg1"/>
            </a:solidFill>
          </a:defRPr>
        </a:defPPr>
      </a:lstStyle>
    </a:txDef>
  </a:objectDefaults>
  <a:extraClrSchemeLst/>
  <a:extLst>
    <a:ext uri="{05A4C25C-085E-4340-85A3-A5531E510DB2}">
      <thm15:themeFamily xmlns:thm15="http://schemas.microsoft.com/office/thememl/2012/main" name="WFA PPT Template Arial-without half circle" id="{F5A28FE0-8493-4885-8293-FED95FDAF141}" vid="{472F2F16-2D9B-48C8-A592-ACCFE96A8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4980</TotalTime>
  <Words>1296</Words>
  <Application>Microsoft Macintosh PowerPoint</Application>
  <PresentationFormat>Widescreen</PresentationFormat>
  <Paragraphs>212</Paragraphs>
  <Slides>29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Jungka</vt:lpstr>
      <vt:lpstr>Jungka Book</vt:lpstr>
      <vt:lpstr>Tahoma</vt:lpstr>
      <vt:lpstr>1_PPT Template 2017</vt:lpstr>
      <vt:lpstr>GARM: September 2022 Community Call</vt:lpstr>
      <vt:lpstr>PowerPoint Presentation</vt:lpstr>
      <vt:lpstr>PowerPoint Presentation</vt:lpstr>
      <vt:lpstr>Protecting At-Risk Users: YouTube Overview</vt:lpstr>
      <vt:lpstr>PowerPoint Presentation</vt:lpstr>
      <vt:lpstr>Standards and Definitions: Misinformation Implementation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GARM Training: Mobilizing Users</vt:lpstr>
      <vt:lpstr>PowerPoint Presentation</vt:lpstr>
      <vt:lpstr>PowerPoint Presentation</vt:lpstr>
      <vt:lpstr>PowerPoint Presentation</vt:lpstr>
      <vt:lpstr>PowerPoint Presentation</vt:lpstr>
      <vt:lpstr>PowerPoint Presentation</vt:lpstr>
      <vt:lpstr>Adjacency Standards Working Group Update: Next Steps</vt:lpstr>
      <vt:lpstr>PowerPoint Presentation</vt:lpstr>
      <vt:lpstr>PowerPoint Presentation</vt:lpstr>
      <vt:lpstr>Measurement:  Aggregated Measurement Report Vol 4</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GARM Community Call  April 2022</dc:title>
  <dc:subject/>
  <dc:creator>Robert Rakowitz</dc:creator>
  <cp:keywords/>
  <dc:description/>
  <cp:lastModifiedBy>Robert Rakowitz</cp:lastModifiedBy>
  <cp:revision>13</cp:revision>
  <dcterms:created xsi:type="dcterms:W3CDTF">2022-04-28T16:27:01Z</dcterms:created>
  <dcterms:modified xsi:type="dcterms:W3CDTF">2022-09-29T14:34:09Z</dcterms:modified>
  <cp:category/>
</cp:coreProperties>
</file>