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47.jpg" ContentType="image/jpeg"/>
  <Override PartName="/ppt/media/image49.jpg" ContentType="image/jpe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1948765184" r:id="rId2"/>
    <p:sldId id="1948765194" r:id="rId3"/>
    <p:sldId id="1948765195" r:id="rId4"/>
    <p:sldId id="1948765196" r:id="rId5"/>
    <p:sldId id="1948765185" r:id="rId6"/>
    <p:sldId id="1948765186" r:id="rId7"/>
    <p:sldId id="1948765187" r:id="rId8"/>
    <p:sldId id="1948765189" r:id="rId9"/>
    <p:sldId id="1948765190" r:id="rId10"/>
    <p:sldId id="1948765191" r:id="rId11"/>
    <p:sldId id="1948765197" r:id="rId12"/>
    <p:sldId id="1948765193" r:id="rId13"/>
    <p:sldId id="1948765192" r:id="rId14"/>
    <p:sldId id="194876518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2861D7-593A-0643-ADEF-BA229BFDD7DC}" v="331" dt="2022-05-03T22:36:08.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6327"/>
  </p:normalViewPr>
  <p:slideViewPr>
    <p:cSldViewPr snapToGrid="0" snapToObjects="1">
      <p:cViewPr varScale="1">
        <p:scale>
          <a:sx n="124" d="100"/>
          <a:sy n="124" d="100"/>
        </p:scale>
        <p:origin x="3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Rakowitz" userId="942efd4852e58cba" providerId="LiveId" clId="{B62861D7-593A-0643-ADEF-BA229BFDD7DC}"/>
    <pc:docChg chg="undo custSel addSld modSld">
      <pc:chgData name="Robert Rakowitz" userId="942efd4852e58cba" providerId="LiveId" clId="{B62861D7-593A-0643-ADEF-BA229BFDD7DC}" dt="2022-05-03T22:36:23.002" v="5007" actId="729"/>
      <pc:docMkLst>
        <pc:docMk/>
      </pc:docMkLst>
      <pc:sldChg chg="addSp modSp mod modAnim">
        <pc:chgData name="Robert Rakowitz" userId="942efd4852e58cba" providerId="LiveId" clId="{B62861D7-593A-0643-ADEF-BA229BFDD7DC}" dt="2022-05-03T20:30:56.577" v="2273" actId="2711"/>
        <pc:sldMkLst>
          <pc:docMk/>
          <pc:sldMk cId="2851626459" sldId="1948765185"/>
        </pc:sldMkLst>
        <pc:spChg chg="mod">
          <ac:chgData name="Robert Rakowitz" userId="942efd4852e58cba" providerId="LiveId" clId="{B62861D7-593A-0643-ADEF-BA229BFDD7DC}" dt="2022-05-03T20:30:56.577" v="2273" actId="2711"/>
          <ac:spMkLst>
            <pc:docMk/>
            <pc:sldMk cId="2851626459" sldId="1948765185"/>
            <ac:spMk id="4" creationId="{3EEDC40D-C38C-E7E2-DC13-0A70E868EA76}"/>
          </ac:spMkLst>
        </pc:spChg>
        <pc:spChg chg="mod">
          <ac:chgData name="Robert Rakowitz" userId="942efd4852e58cba" providerId="LiveId" clId="{B62861D7-593A-0643-ADEF-BA229BFDD7DC}" dt="2022-05-03T12:18:51.890" v="0" actId="2711"/>
          <ac:spMkLst>
            <pc:docMk/>
            <pc:sldMk cId="2851626459" sldId="1948765185"/>
            <ac:spMk id="5" creationId="{E4E9779D-4BBD-F4B9-22E5-877B11AF7870}"/>
          </ac:spMkLst>
        </pc:spChg>
        <pc:spChg chg="mod">
          <ac:chgData name="Robert Rakowitz" userId="942efd4852e58cba" providerId="LiveId" clId="{B62861D7-593A-0643-ADEF-BA229BFDD7DC}" dt="2022-05-03T20:30:42.518" v="2271" actId="1076"/>
          <ac:spMkLst>
            <pc:docMk/>
            <pc:sldMk cId="2851626459" sldId="1948765185"/>
            <ac:spMk id="7" creationId="{2A6F4719-8E0D-20E7-9481-42E5D3E5281E}"/>
          </ac:spMkLst>
        </pc:spChg>
        <pc:spChg chg="mod">
          <ac:chgData name="Robert Rakowitz" userId="942efd4852e58cba" providerId="LiveId" clId="{B62861D7-593A-0643-ADEF-BA229BFDD7DC}" dt="2022-05-03T20:30:42.518" v="2271" actId="1076"/>
          <ac:spMkLst>
            <pc:docMk/>
            <pc:sldMk cId="2851626459" sldId="1948765185"/>
            <ac:spMk id="8" creationId="{497A5D34-C4E8-C882-885E-4303142961F6}"/>
          </ac:spMkLst>
        </pc:spChg>
        <pc:spChg chg="mod">
          <ac:chgData name="Robert Rakowitz" userId="942efd4852e58cba" providerId="LiveId" clId="{B62861D7-593A-0643-ADEF-BA229BFDD7DC}" dt="2022-05-03T20:30:42.518" v="2271" actId="1076"/>
          <ac:spMkLst>
            <pc:docMk/>
            <pc:sldMk cId="2851626459" sldId="1948765185"/>
            <ac:spMk id="9" creationId="{6021309F-3A12-4FA7-D2D4-FC480CA40D6C}"/>
          </ac:spMkLst>
        </pc:spChg>
        <pc:spChg chg="mod">
          <ac:chgData name="Robert Rakowitz" userId="942efd4852e58cba" providerId="LiveId" clId="{B62861D7-593A-0643-ADEF-BA229BFDD7DC}" dt="2022-05-03T20:30:42.518" v="2271" actId="1076"/>
          <ac:spMkLst>
            <pc:docMk/>
            <pc:sldMk cId="2851626459" sldId="1948765185"/>
            <ac:spMk id="10" creationId="{70549BFE-1388-DEA2-A14B-85D0B9B7F306}"/>
          </ac:spMkLst>
        </pc:spChg>
        <pc:spChg chg="mod">
          <ac:chgData name="Robert Rakowitz" userId="942efd4852e58cba" providerId="LiveId" clId="{B62861D7-593A-0643-ADEF-BA229BFDD7DC}" dt="2022-05-03T20:30:42.518" v="2271" actId="1076"/>
          <ac:spMkLst>
            <pc:docMk/>
            <pc:sldMk cId="2851626459" sldId="1948765185"/>
            <ac:spMk id="12" creationId="{F2B05244-F4D1-9BDB-A136-AFACA70FE322}"/>
          </ac:spMkLst>
        </pc:spChg>
        <pc:spChg chg="mod">
          <ac:chgData name="Robert Rakowitz" userId="942efd4852e58cba" providerId="LiveId" clId="{B62861D7-593A-0643-ADEF-BA229BFDD7DC}" dt="2022-05-03T20:30:42.518" v="2271" actId="1076"/>
          <ac:spMkLst>
            <pc:docMk/>
            <pc:sldMk cId="2851626459" sldId="1948765185"/>
            <ac:spMk id="13" creationId="{70D50A12-9CCC-25CB-9EB6-139A724A7C49}"/>
          </ac:spMkLst>
        </pc:spChg>
        <pc:spChg chg="mod">
          <ac:chgData name="Robert Rakowitz" userId="942efd4852e58cba" providerId="LiveId" clId="{B62861D7-593A-0643-ADEF-BA229BFDD7DC}" dt="2022-05-03T20:30:42.518" v="2271" actId="1076"/>
          <ac:spMkLst>
            <pc:docMk/>
            <pc:sldMk cId="2851626459" sldId="1948765185"/>
            <ac:spMk id="14" creationId="{7A164B35-F9FC-2334-340A-84FD35AB8832}"/>
          </ac:spMkLst>
        </pc:spChg>
        <pc:spChg chg="mod">
          <ac:chgData name="Robert Rakowitz" userId="942efd4852e58cba" providerId="LiveId" clId="{B62861D7-593A-0643-ADEF-BA229BFDD7DC}" dt="2022-05-03T20:30:42.518" v="2271" actId="1076"/>
          <ac:spMkLst>
            <pc:docMk/>
            <pc:sldMk cId="2851626459" sldId="1948765185"/>
            <ac:spMk id="15" creationId="{8BFAE447-CC33-B2FE-B407-E09695C3D2F2}"/>
          </ac:spMkLst>
        </pc:spChg>
        <pc:spChg chg="mod">
          <ac:chgData name="Robert Rakowitz" userId="942efd4852e58cba" providerId="LiveId" clId="{B62861D7-593A-0643-ADEF-BA229BFDD7DC}" dt="2022-05-03T20:30:42.518" v="2271" actId="1076"/>
          <ac:spMkLst>
            <pc:docMk/>
            <pc:sldMk cId="2851626459" sldId="1948765185"/>
            <ac:spMk id="17" creationId="{71EBBEBA-1C7A-5140-4CC0-3DF64EC7D6C8}"/>
          </ac:spMkLst>
        </pc:spChg>
        <pc:spChg chg="mod">
          <ac:chgData name="Robert Rakowitz" userId="942efd4852e58cba" providerId="LiveId" clId="{B62861D7-593A-0643-ADEF-BA229BFDD7DC}" dt="2022-05-03T20:30:42.518" v="2271" actId="1076"/>
          <ac:spMkLst>
            <pc:docMk/>
            <pc:sldMk cId="2851626459" sldId="1948765185"/>
            <ac:spMk id="18" creationId="{533221CC-114F-1184-27D9-33534D882B07}"/>
          </ac:spMkLst>
        </pc:spChg>
        <pc:spChg chg="mod">
          <ac:chgData name="Robert Rakowitz" userId="942efd4852e58cba" providerId="LiveId" clId="{B62861D7-593A-0643-ADEF-BA229BFDD7DC}" dt="2022-05-03T20:30:42.518" v="2271" actId="1076"/>
          <ac:spMkLst>
            <pc:docMk/>
            <pc:sldMk cId="2851626459" sldId="1948765185"/>
            <ac:spMk id="19" creationId="{CAFD17E7-9B25-4E4E-2D02-C4B935ED16B2}"/>
          </ac:spMkLst>
        </pc:spChg>
        <pc:spChg chg="mod">
          <ac:chgData name="Robert Rakowitz" userId="942efd4852e58cba" providerId="LiveId" clId="{B62861D7-593A-0643-ADEF-BA229BFDD7DC}" dt="2022-05-03T20:30:42.518" v="2271" actId="1076"/>
          <ac:spMkLst>
            <pc:docMk/>
            <pc:sldMk cId="2851626459" sldId="1948765185"/>
            <ac:spMk id="20" creationId="{ADCD25DD-395B-3F3C-FE2B-B4CD99A71A8B}"/>
          </ac:spMkLst>
        </pc:spChg>
        <pc:spChg chg="mod">
          <ac:chgData name="Robert Rakowitz" userId="942efd4852e58cba" providerId="LiveId" clId="{B62861D7-593A-0643-ADEF-BA229BFDD7DC}" dt="2022-05-03T20:30:42.518" v="2271" actId="1076"/>
          <ac:spMkLst>
            <pc:docMk/>
            <pc:sldMk cId="2851626459" sldId="1948765185"/>
            <ac:spMk id="21" creationId="{E31C4628-5E22-31E3-07A3-C42EE737EA7D}"/>
          </ac:spMkLst>
        </pc:spChg>
        <pc:spChg chg="mod">
          <ac:chgData name="Robert Rakowitz" userId="942efd4852e58cba" providerId="LiveId" clId="{B62861D7-593A-0643-ADEF-BA229BFDD7DC}" dt="2022-05-03T20:30:42.518" v="2271" actId="1076"/>
          <ac:spMkLst>
            <pc:docMk/>
            <pc:sldMk cId="2851626459" sldId="1948765185"/>
            <ac:spMk id="22" creationId="{347549C2-2091-59B6-D8A9-FCF6ADFFE61C}"/>
          </ac:spMkLst>
        </pc:spChg>
        <pc:spChg chg="mod">
          <ac:chgData name="Robert Rakowitz" userId="942efd4852e58cba" providerId="LiveId" clId="{B62861D7-593A-0643-ADEF-BA229BFDD7DC}" dt="2022-05-03T20:30:42.518" v="2271" actId="1076"/>
          <ac:spMkLst>
            <pc:docMk/>
            <pc:sldMk cId="2851626459" sldId="1948765185"/>
            <ac:spMk id="24" creationId="{D1F49C4B-410B-4939-8327-91D8D41FB2A8}"/>
          </ac:spMkLst>
        </pc:spChg>
        <pc:spChg chg="mod">
          <ac:chgData name="Robert Rakowitz" userId="942efd4852e58cba" providerId="LiveId" clId="{B62861D7-593A-0643-ADEF-BA229BFDD7DC}" dt="2022-05-03T20:30:42.518" v="2271" actId="1076"/>
          <ac:spMkLst>
            <pc:docMk/>
            <pc:sldMk cId="2851626459" sldId="1948765185"/>
            <ac:spMk id="25" creationId="{6236E411-A55D-DAEE-B33C-B9266F803D17}"/>
          </ac:spMkLst>
        </pc:spChg>
        <pc:spChg chg="mod">
          <ac:chgData name="Robert Rakowitz" userId="942efd4852e58cba" providerId="LiveId" clId="{B62861D7-593A-0643-ADEF-BA229BFDD7DC}" dt="2022-05-03T20:30:42.518" v="2271" actId="1076"/>
          <ac:spMkLst>
            <pc:docMk/>
            <pc:sldMk cId="2851626459" sldId="1948765185"/>
            <ac:spMk id="26" creationId="{4F139F31-5961-63A5-EB38-249C28AB9835}"/>
          </ac:spMkLst>
        </pc:spChg>
        <pc:spChg chg="mod">
          <ac:chgData name="Robert Rakowitz" userId="942efd4852e58cba" providerId="LiveId" clId="{B62861D7-593A-0643-ADEF-BA229BFDD7DC}" dt="2022-05-03T20:30:42.518" v="2271" actId="1076"/>
          <ac:spMkLst>
            <pc:docMk/>
            <pc:sldMk cId="2851626459" sldId="1948765185"/>
            <ac:spMk id="27" creationId="{DAECC367-3038-6D30-F374-15992E96B9A9}"/>
          </ac:spMkLst>
        </pc:spChg>
        <pc:spChg chg="mod">
          <ac:chgData name="Robert Rakowitz" userId="942efd4852e58cba" providerId="LiveId" clId="{B62861D7-593A-0643-ADEF-BA229BFDD7DC}" dt="2022-05-03T20:30:42.518" v="2271" actId="1076"/>
          <ac:spMkLst>
            <pc:docMk/>
            <pc:sldMk cId="2851626459" sldId="1948765185"/>
            <ac:spMk id="28" creationId="{DE565E1F-547A-C540-2622-75403C474517}"/>
          </ac:spMkLst>
        </pc:spChg>
        <pc:spChg chg="mod">
          <ac:chgData name="Robert Rakowitz" userId="942efd4852e58cba" providerId="LiveId" clId="{B62861D7-593A-0643-ADEF-BA229BFDD7DC}" dt="2022-05-03T20:30:42.518" v="2271" actId="1076"/>
          <ac:spMkLst>
            <pc:docMk/>
            <pc:sldMk cId="2851626459" sldId="1948765185"/>
            <ac:spMk id="29" creationId="{C6716258-B817-E0E6-8A41-B630B7E291C2}"/>
          </ac:spMkLst>
        </pc:spChg>
        <pc:spChg chg="mod">
          <ac:chgData name="Robert Rakowitz" userId="942efd4852e58cba" providerId="LiveId" clId="{B62861D7-593A-0643-ADEF-BA229BFDD7DC}" dt="2022-05-03T20:30:42.518" v="2271" actId="1076"/>
          <ac:spMkLst>
            <pc:docMk/>
            <pc:sldMk cId="2851626459" sldId="1948765185"/>
            <ac:spMk id="30" creationId="{325567AA-81EB-2A61-70A3-9C8BBEE4CA86}"/>
          </ac:spMkLst>
        </pc:spChg>
        <pc:spChg chg="mod">
          <ac:chgData name="Robert Rakowitz" userId="942efd4852e58cba" providerId="LiveId" clId="{B62861D7-593A-0643-ADEF-BA229BFDD7DC}" dt="2022-05-03T20:30:42.518" v="2271" actId="1076"/>
          <ac:spMkLst>
            <pc:docMk/>
            <pc:sldMk cId="2851626459" sldId="1948765185"/>
            <ac:spMk id="31" creationId="{1FCBE992-092E-3365-0FEC-76201F8DB659}"/>
          </ac:spMkLst>
        </pc:spChg>
        <pc:grpChg chg="add mod">
          <ac:chgData name="Robert Rakowitz" userId="942efd4852e58cba" providerId="LiveId" clId="{B62861D7-593A-0643-ADEF-BA229BFDD7DC}" dt="2022-05-03T20:30:42.518" v="2271" actId="1076"/>
          <ac:grpSpMkLst>
            <pc:docMk/>
            <pc:sldMk cId="2851626459" sldId="1948765185"/>
            <ac:grpSpMk id="6" creationId="{BD4E8454-EB72-1645-7C86-ACF6763459C4}"/>
          </ac:grpSpMkLst>
        </pc:grpChg>
        <pc:grpChg chg="mod">
          <ac:chgData name="Robert Rakowitz" userId="942efd4852e58cba" providerId="LiveId" clId="{B62861D7-593A-0643-ADEF-BA229BFDD7DC}" dt="2022-05-03T20:30:42.518" v="2271" actId="1076"/>
          <ac:grpSpMkLst>
            <pc:docMk/>
            <pc:sldMk cId="2851626459" sldId="1948765185"/>
            <ac:grpSpMk id="11" creationId="{EA4CFDEE-DF07-AE21-3F09-7F8347E40B2A}"/>
          </ac:grpSpMkLst>
        </pc:grpChg>
        <pc:grpChg chg="mod">
          <ac:chgData name="Robert Rakowitz" userId="942efd4852e58cba" providerId="LiveId" clId="{B62861D7-593A-0643-ADEF-BA229BFDD7DC}" dt="2022-05-03T20:30:42.518" v="2271" actId="1076"/>
          <ac:grpSpMkLst>
            <pc:docMk/>
            <pc:sldMk cId="2851626459" sldId="1948765185"/>
            <ac:grpSpMk id="16" creationId="{A23ACE63-F80F-8145-BE5D-D8D1DE27DD1C}"/>
          </ac:grpSpMkLst>
        </pc:grpChg>
        <pc:picChg chg="mod">
          <ac:chgData name="Robert Rakowitz" userId="942efd4852e58cba" providerId="LiveId" clId="{B62861D7-593A-0643-ADEF-BA229BFDD7DC}" dt="2022-05-03T20:30:42.518" v="2271" actId="1076"/>
          <ac:picMkLst>
            <pc:docMk/>
            <pc:sldMk cId="2851626459" sldId="1948765185"/>
            <ac:picMk id="23" creationId="{3757852D-9E77-4D30-1C9C-6794C5DB02D0}"/>
          </ac:picMkLst>
        </pc:picChg>
      </pc:sldChg>
      <pc:sldChg chg="addSp modSp add mod">
        <pc:chgData name="Robert Rakowitz" userId="942efd4852e58cba" providerId="LiveId" clId="{B62861D7-593A-0643-ADEF-BA229BFDD7DC}" dt="2022-05-03T20:32:23.447" v="2283" actId="1440"/>
        <pc:sldMkLst>
          <pc:docMk/>
          <pc:sldMk cId="3637796538" sldId="1948765186"/>
        </pc:sldMkLst>
        <pc:spChg chg="mod">
          <ac:chgData name="Robert Rakowitz" userId="942efd4852e58cba" providerId="LiveId" clId="{B62861D7-593A-0643-ADEF-BA229BFDD7DC}" dt="2022-05-03T20:31:13.821" v="2276" actId="1076"/>
          <ac:spMkLst>
            <pc:docMk/>
            <pc:sldMk cId="3637796538" sldId="1948765186"/>
            <ac:spMk id="4" creationId="{3EEDC40D-C38C-E7E2-DC13-0A70E868EA76}"/>
          </ac:spMkLst>
        </pc:spChg>
        <pc:spChg chg="mod">
          <ac:chgData name="Robert Rakowitz" userId="942efd4852e58cba" providerId="LiveId" clId="{B62861D7-593A-0643-ADEF-BA229BFDD7DC}" dt="2022-05-03T12:42:39.438" v="430" actId="20577"/>
          <ac:spMkLst>
            <pc:docMk/>
            <pc:sldMk cId="3637796538" sldId="1948765186"/>
            <ac:spMk id="5" creationId="{E4E9779D-4BBD-F4B9-22E5-877B11AF7870}"/>
          </ac:spMkLst>
        </pc:spChg>
        <pc:picChg chg="add mod">
          <ac:chgData name="Robert Rakowitz" userId="942efd4852e58cba" providerId="LiveId" clId="{B62861D7-593A-0643-ADEF-BA229BFDD7DC}" dt="2022-05-03T20:32:23.447" v="2283" actId="1440"/>
          <ac:picMkLst>
            <pc:docMk/>
            <pc:sldMk cId="3637796538" sldId="1948765186"/>
            <ac:picMk id="2" creationId="{6777D76F-8640-849D-CCEB-BF319B550234}"/>
          </ac:picMkLst>
        </pc:picChg>
      </pc:sldChg>
      <pc:sldChg chg="addSp delSp modSp new mod">
        <pc:chgData name="Robert Rakowitz" userId="942efd4852e58cba" providerId="LiveId" clId="{B62861D7-593A-0643-ADEF-BA229BFDD7DC}" dt="2022-05-03T20:37:00.455" v="2531" actId="14100"/>
        <pc:sldMkLst>
          <pc:docMk/>
          <pc:sldMk cId="1243501826" sldId="1948765187"/>
        </pc:sldMkLst>
        <pc:spChg chg="del mod">
          <ac:chgData name="Robert Rakowitz" userId="942efd4852e58cba" providerId="LiveId" clId="{B62861D7-593A-0643-ADEF-BA229BFDD7DC}" dt="2022-05-03T20:32:36.042" v="2284" actId="26606"/>
          <ac:spMkLst>
            <pc:docMk/>
            <pc:sldMk cId="1243501826" sldId="1948765187"/>
            <ac:spMk id="2" creationId="{F6EFF21C-77F4-F577-D5A3-729F50AFEE06}"/>
          </ac:spMkLst>
        </pc:spChg>
        <pc:spChg chg="mod">
          <ac:chgData name="Robert Rakowitz" userId="942efd4852e58cba" providerId="LiveId" clId="{B62861D7-593A-0643-ADEF-BA229BFDD7DC}" dt="2022-05-03T20:34:23.900" v="2489" actId="2711"/>
          <ac:spMkLst>
            <pc:docMk/>
            <pc:sldMk cId="1243501826" sldId="1948765187"/>
            <ac:spMk id="3" creationId="{EDC93978-3870-8BD1-30E6-1E9B9F36164D}"/>
          </ac:spMkLst>
        </pc:spChg>
        <pc:graphicFrameChg chg="add mod">
          <ac:chgData name="Robert Rakowitz" userId="942efd4852e58cba" providerId="LiveId" clId="{B62861D7-593A-0643-ADEF-BA229BFDD7DC}" dt="2022-05-03T20:37:00.455" v="2531" actId="14100"/>
          <ac:graphicFrameMkLst>
            <pc:docMk/>
            <pc:sldMk cId="1243501826" sldId="1948765187"/>
            <ac:graphicFrameMk id="5" creationId="{555A3BBE-89C6-3CF3-7CAE-E23E0001BFA6}"/>
          </ac:graphicFrameMkLst>
        </pc:graphicFrameChg>
        <pc:picChg chg="add del mod">
          <ac:chgData name="Robert Rakowitz" userId="942efd4852e58cba" providerId="LiveId" clId="{B62861D7-593A-0643-ADEF-BA229BFDD7DC}" dt="2022-05-03T20:36:04.533" v="2497" actId="478"/>
          <ac:picMkLst>
            <pc:docMk/>
            <pc:sldMk cId="1243501826" sldId="1948765187"/>
            <ac:picMk id="6" creationId="{0DDA8470-CBBF-68AE-06A5-BCEEE8BE4988}"/>
          </ac:picMkLst>
        </pc:picChg>
      </pc:sldChg>
      <pc:sldChg chg="modSp new mod">
        <pc:chgData name="Robert Rakowitz" userId="942efd4852e58cba" providerId="LiveId" clId="{B62861D7-593A-0643-ADEF-BA229BFDD7DC}" dt="2022-05-03T22:29:42.480" v="4831" actId="113"/>
        <pc:sldMkLst>
          <pc:docMk/>
          <pc:sldMk cId="2813798723" sldId="1948765188"/>
        </pc:sldMkLst>
        <pc:spChg chg="mod">
          <ac:chgData name="Robert Rakowitz" userId="942efd4852e58cba" providerId="LiveId" clId="{B62861D7-593A-0643-ADEF-BA229BFDD7DC}" dt="2022-05-03T22:29:42.480" v="4831" actId="113"/>
          <ac:spMkLst>
            <pc:docMk/>
            <pc:sldMk cId="2813798723" sldId="1948765188"/>
            <ac:spMk id="2" creationId="{5CA8EC21-4C26-1D9B-6F6D-4CA18B4D3572}"/>
          </ac:spMkLst>
        </pc:spChg>
        <pc:spChg chg="mod">
          <ac:chgData name="Robert Rakowitz" userId="942efd4852e58cba" providerId="LiveId" clId="{B62861D7-593A-0643-ADEF-BA229BFDD7DC}" dt="2022-05-03T20:37:16.254" v="2571" actId="20577"/>
          <ac:spMkLst>
            <pc:docMk/>
            <pc:sldMk cId="2813798723" sldId="1948765188"/>
            <ac:spMk id="3" creationId="{AD306F1C-CE07-6085-F9F1-61D11BDBEC14}"/>
          </ac:spMkLst>
        </pc:spChg>
      </pc:sldChg>
      <pc:sldChg chg="addSp delSp modSp new mod">
        <pc:chgData name="Robert Rakowitz" userId="942efd4852e58cba" providerId="LiveId" clId="{B62861D7-593A-0643-ADEF-BA229BFDD7DC}" dt="2022-05-03T20:58:41.100" v="3140" actId="207"/>
        <pc:sldMkLst>
          <pc:docMk/>
          <pc:sldMk cId="4079852235" sldId="1948765189"/>
        </pc:sldMkLst>
        <pc:spChg chg="del">
          <ac:chgData name="Robert Rakowitz" userId="942efd4852e58cba" providerId="LiveId" clId="{B62861D7-593A-0643-ADEF-BA229BFDD7DC}" dt="2022-05-03T20:40:25.527" v="2827" actId="3680"/>
          <ac:spMkLst>
            <pc:docMk/>
            <pc:sldMk cId="4079852235" sldId="1948765189"/>
            <ac:spMk id="2" creationId="{C044E807-3DEB-782B-07CF-BA4154CF2721}"/>
          </ac:spMkLst>
        </pc:spChg>
        <pc:spChg chg="mod">
          <ac:chgData name="Robert Rakowitz" userId="942efd4852e58cba" providerId="LiveId" clId="{B62861D7-593A-0643-ADEF-BA229BFDD7DC}" dt="2022-05-03T20:51:46.231" v="3035" actId="27636"/>
          <ac:spMkLst>
            <pc:docMk/>
            <pc:sldMk cId="4079852235" sldId="1948765189"/>
            <ac:spMk id="3" creationId="{C8AE23B1-D13C-7271-D8F6-0AD26A28AB7B}"/>
          </ac:spMkLst>
        </pc:spChg>
        <pc:spChg chg="mod">
          <ac:chgData name="Robert Rakowitz" userId="942efd4852e58cba" providerId="LiveId" clId="{B62861D7-593A-0643-ADEF-BA229BFDD7DC}" dt="2022-05-03T20:46:52.211" v="2939" actId="165"/>
          <ac:spMkLst>
            <pc:docMk/>
            <pc:sldMk cId="4079852235" sldId="1948765189"/>
            <ac:spMk id="13" creationId="{3C4A21F8-53D1-DE1D-86F7-E12367551D3C}"/>
          </ac:spMkLst>
        </pc:spChg>
        <pc:grpChg chg="add mod topLvl">
          <ac:chgData name="Robert Rakowitz" userId="942efd4852e58cba" providerId="LiveId" clId="{B62861D7-593A-0643-ADEF-BA229BFDD7DC}" dt="2022-05-03T20:47:15.199" v="2942" actId="465"/>
          <ac:grpSpMkLst>
            <pc:docMk/>
            <pc:sldMk cId="4079852235" sldId="1948765189"/>
            <ac:grpSpMk id="12" creationId="{8BA9A7C1-9A2C-0960-4E43-1BA9970E0A12}"/>
          </ac:grpSpMkLst>
        </pc:grpChg>
        <pc:grpChg chg="add del mod">
          <ac:chgData name="Robert Rakowitz" userId="942efd4852e58cba" providerId="LiveId" clId="{B62861D7-593A-0643-ADEF-BA229BFDD7DC}" dt="2022-05-03T20:46:52.211" v="2939" actId="165"/>
          <ac:grpSpMkLst>
            <pc:docMk/>
            <pc:sldMk cId="4079852235" sldId="1948765189"/>
            <ac:grpSpMk id="15" creationId="{FA18C78F-DC03-9B93-16B7-F4602A2F78B7}"/>
          </ac:grpSpMkLst>
        </pc:grpChg>
        <pc:graphicFrameChg chg="add mod ord modGraphic">
          <ac:chgData name="Robert Rakowitz" userId="942efd4852e58cba" providerId="LiveId" clId="{B62861D7-593A-0643-ADEF-BA229BFDD7DC}" dt="2022-05-03T20:58:41.100" v="3140" actId="207"/>
          <ac:graphicFrameMkLst>
            <pc:docMk/>
            <pc:sldMk cId="4079852235" sldId="1948765189"/>
            <ac:graphicFrameMk id="4" creationId="{F375AD00-F877-2CB1-4500-AE11341DA5D4}"/>
          </ac:graphicFrameMkLst>
        </pc:graphicFrameChg>
        <pc:picChg chg="add mod topLvl">
          <ac:chgData name="Robert Rakowitz" userId="942efd4852e58cba" providerId="LiveId" clId="{B62861D7-593A-0643-ADEF-BA229BFDD7DC}" dt="2022-05-03T20:47:15.199" v="2942" actId="465"/>
          <ac:picMkLst>
            <pc:docMk/>
            <pc:sldMk cId="4079852235" sldId="1948765189"/>
            <ac:picMk id="5" creationId="{AA9A1C16-B3B4-99A6-1B05-84077CF0856C}"/>
          </ac:picMkLst>
        </pc:picChg>
        <pc:picChg chg="add mod topLvl">
          <ac:chgData name="Robert Rakowitz" userId="942efd4852e58cba" providerId="LiveId" clId="{B62861D7-593A-0643-ADEF-BA229BFDD7DC}" dt="2022-05-03T20:47:15.199" v="2942" actId="465"/>
          <ac:picMkLst>
            <pc:docMk/>
            <pc:sldMk cId="4079852235" sldId="1948765189"/>
            <ac:picMk id="6" creationId="{79EBCA69-6CBC-D596-48B9-FFD6363B4F0A}"/>
          </ac:picMkLst>
        </pc:picChg>
        <pc:picChg chg="add mod topLvl">
          <ac:chgData name="Robert Rakowitz" userId="942efd4852e58cba" providerId="LiveId" clId="{B62861D7-593A-0643-ADEF-BA229BFDD7DC}" dt="2022-05-03T20:47:15.199" v="2942" actId="465"/>
          <ac:picMkLst>
            <pc:docMk/>
            <pc:sldMk cId="4079852235" sldId="1948765189"/>
            <ac:picMk id="7" creationId="{ED3999BA-0F1D-D141-FFE6-CEDE9C8DEB16}"/>
          </ac:picMkLst>
        </pc:picChg>
        <pc:picChg chg="add mod topLvl">
          <ac:chgData name="Robert Rakowitz" userId="942efd4852e58cba" providerId="LiveId" clId="{B62861D7-593A-0643-ADEF-BA229BFDD7DC}" dt="2022-05-03T20:47:15.199" v="2942" actId="465"/>
          <ac:picMkLst>
            <pc:docMk/>
            <pc:sldMk cId="4079852235" sldId="1948765189"/>
            <ac:picMk id="8" creationId="{A3770A71-279E-61C0-CF19-13C8FAEB007D}"/>
          </ac:picMkLst>
        </pc:picChg>
        <pc:picChg chg="add mod topLvl">
          <ac:chgData name="Robert Rakowitz" userId="942efd4852e58cba" providerId="LiveId" clId="{B62861D7-593A-0643-ADEF-BA229BFDD7DC}" dt="2022-05-03T20:47:15.199" v="2942" actId="465"/>
          <ac:picMkLst>
            <pc:docMk/>
            <pc:sldMk cId="4079852235" sldId="1948765189"/>
            <ac:picMk id="9" creationId="{C28F5DCE-6950-AE75-72F2-D966FEB9DB66}"/>
          </ac:picMkLst>
        </pc:picChg>
        <pc:picChg chg="add mod topLvl">
          <ac:chgData name="Robert Rakowitz" userId="942efd4852e58cba" providerId="LiveId" clId="{B62861D7-593A-0643-ADEF-BA229BFDD7DC}" dt="2022-05-03T20:47:15.199" v="2942" actId="465"/>
          <ac:picMkLst>
            <pc:docMk/>
            <pc:sldMk cId="4079852235" sldId="1948765189"/>
            <ac:picMk id="10" creationId="{0CAE726D-955F-4D20-1681-9EF049EA19B5}"/>
          </ac:picMkLst>
        </pc:picChg>
        <pc:picChg chg="add mod topLvl">
          <ac:chgData name="Robert Rakowitz" userId="942efd4852e58cba" providerId="LiveId" clId="{B62861D7-593A-0643-ADEF-BA229BFDD7DC}" dt="2022-05-03T20:47:15.199" v="2942" actId="465"/>
          <ac:picMkLst>
            <pc:docMk/>
            <pc:sldMk cId="4079852235" sldId="1948765189"/>
            <ac:picMk id="11" creationId="{75BCDC31-F7A2-8E93-FAAE-23711D09CE7C}"/>
          </ac:picMkLst>
        </pc:picChg>
        <pc:picChg chg="mod">
          <ac:chgData name="Robert Rakowitz" userId="942efd4852e58cba" providerId="LiveId" clId="{B62861D7-593A-0643-ADEF-BA229BFDD7DC}" dt="2022-05-03T20:46:52.211" v="2939" actId="165"/>
          <ac:picMkLst>
            <pc:docMk/>
            <pc:sldMk cId="4079852235" sldId="1948765189"/>
            <ac:picMk id="14" creationId="{897F0B43-5600-5768-B220-E1A993A0CB03}"/>
          </ac:picMkLst>
        </pc:picChg>
      </pc:sldChg>
      <pc:sldChg chg="addSp modSp new mod">
        <pc:chgData name="Robert Rakowitz" userId="942efd4852e58cba" providerId="LiveId" clId="{B62861D7-593A-0643-ADEF-BA229BFDD7DC}" dt="2022-05-03T20:59:49.807" v="3161" actId="20577"/>
        <pc:sldMkLst>
          <pc:docMk/>
          <pc:sldMk cId="1056919235" sldId="1948765190"/>
        </pc:sldMkLst>
        <pc:spChg chg="mod">
          <ac:chgData name="Robert Rakowitz" userId="942efd4852e58cba" providerId="LiveId" clId="{B62861D7-593A-0643-ADEF-BA229BFDD7DC}" dt="2022-05-03T20:59:49.807" v="3161" actId="20577"/>
          <ac:spMkLst>
            <pc:docMk/>
            <pc:sldMk cId="1056919235" sldId="1948765190"/>
            <ac:spMk id="3" creationId="{FEA44C52-9DFA-8DF6-5D95-7ED3D622C1DD}"/>
          </ac:spMkLst>
        </pc:spChg>
        <pc:spChg chg="add mod">
          <ac:chgData name="Robert Rakowitz" userId="942efd4852e58cba" providerId="LiveId" clId="{B62861D7-593A-0643-ADEF-BA229BFDD7DC}" dt="2022-05-03T20:59:37.392" v="3143" actId="1076"/>
          <ac:spMkLst>
            <pc:docMk/>
            <pc:sldMk cId="1056919235" sldId="1948765190"/>
            <ac:spMk id="11" creationId="{F2041DBE-F398-B570-19F9-4E7623735B81}"/>
          </ac:spMkLst>
        </pc:spChg>
        <pc:spChg chg="add mod">
          <ac:chgData name="Robert Rakowitz" userId="942efd4852e58cba" providerId="LiveId" clId="{B62861D7-593A-0643-ADEF-BA229BFDD7DC}" dt="2022-05-03T20:59:37.392" v="3143" actId="1076"/>
          <ac:spMkLst>
            <pc:docMk/>
            <pc:sldMk cId="1056919235" sldId="1948765190"/>
            <ac:spMk id="12" creationId="{163587D7-B0DF-A42E-84D0-16B0DC5A4272}"/>
          </ac:spMkLst>
        </pc:spChg>
        <pc:spChg chg="add mod">
          <ac:chgData name="Robert Rakowitz" userId="942efd4852e58cba" providerId="LiveId" clId="{B62861D7-593A-0643-ADEF-BA229BFDD7DC}" dt="2022-05-03T20:59:37.392" v="3143" actId="1076"/>
          <ac:spMkLst>
            <pc:docMk/>
            <pc:sldMk cId="1056919235" sldId="1948765190"/>
            <ac:spMk id="14" creationId="{7880FB19-B065-77A2-C9B0-DCEEF31CE935}"/>
          </ac:spMkLst>
        </pc:spChg>
        <pc:spChg chg="add mod">
          <ac:chgData name="Robert Rakowitz" userId="942efd4852e58cba" providerId="LiveId" clId="{B62861D7-593A-0643-ADEF-BA229BFDD7DC}" dt="2022-05-03T20:59:37.392" v="3143" actId="1076"/>
          <ac:spMkLst>
            <pc:docMk/>
            <pc:sldMk cId="1056919235" sldId="1948765190"/>
            <ac:spMk id="15" creationId="{6CBE36FD-C55D-E69A-024F-108D7C8AF010}"/>
          </ac:spMkLst>
        </pc:spChg>
        <pc:spChg chg="mod">
          <ac:chgData name="Robert Rakowitz" userId="942efd4852e58cba" providerId="LiveId" clId="{B62861D7-593A-0643-ADEF-BA229BFDD7DC}" dt="2022-05-03T20:59:33.439" v="3142"/>
          <ac:spMkLst>
            <pc:docMk/>
            <pc:sldMk cId="1056919235" sldId="1948765190"/>
            <ac:spMk id="17" creationId="{3F4B2318-F020-9A03-C77F-4B26670B8552}"/>
          </ac:spMkLst>
        </pc:spChg>
        <pc:grpChg chg="add mod">
          <ac:chgData name="Robert Rakowitz" userId="942efd4852e58cba" providerId="LiveId" clId="{B62861D7-593A-0643-ADEF-BA229BFDD7DC}" dt="2022-05-03T20:59:37.392" v="3143" actId="1076"/>
          <ac:grpSpMkLst>
            <pc:docMk/>
            <pc:sldMk cId="1056919235" sldId="1948765190"/>
            <ac:grpSpMk id="16" creationId="{1E511FC7-FBF5-A682-804A-DC6B340FDB29}"/>
          </ac:grpSpMkLst>
        </pc:grpChg>
        <pc:graphicFrameChg chg="add mod">
          <ac:chgData name="Robert Rakowitz" userId="942efd4852e58cba" providerId="LiveId" clId="{B62861D7-593A-0643-ADEF-BA229BFDD7DC}" dt="2022-05-03T20:59:37.392" v="3143" actId="1076"/>
          <ac:graphicFrameMkLst>
            <pc:docMk/>
            <pc:sldMk cId="1056919235" sldId="1948765190"/>
            <ac:graphicFrameMk id="19" creationId="{ABA28050-DBBC-5E45-6522-CBC27C3D9F4A}"/>
          </ac:graphicFrameMkLst>
        </pc:graphicFrameChg>
        <pc:picChg chg="add mod">
          <ac:chgData name="Robert Rakowitz" userId="942efd4852e58cba" providerId="LiveId" clId="{B62861D7-593A-0643-ADEF-BA229BFDD7DC}" dt="2022-05-03T20:59:37.392" v="3143" actId="1076"/>
          <ac:picMkLst>
            <pc:docMk/>
            <pc:sldMk cId="1056919235" sldId="1948765190"/>
            <ac:picMk id="4" creationId="{8463D887-29E9-5CF0-819A-169E2EDBECF2}"/>
          </ac:picMkLst>
        </pc:picChg>
        <pc:picChg chg="add mod">
          <ac:chgData name="Robert Rakowitz" userId="942efd4852e58cba" providerId="LiveId" clId="{B62861D7-593A-0643-ADEF-BA229BFDD7DC}" dt="2022-05-03T20:59:37.392" v="3143" actId="1076"/>
          <ac:picMkLst>
            <pc:docMk/>
            <pc:sldMk cId="1056919235" sldId="1948765190"/>
            <ac:picMk id="5" creationId="{F85E80CA-F500-AF84-5E42-6E8EC1DACE72}"/>
          </ac:picMkLst>
        </pc:picChg>
        <pc:picChg chg="add mod">
          <ac:chgData name="Robert Rakowitz" userId="942efd4852e58cba" providerId="LiveId" clId="{B62861D7-593A-0643-ADEF-BA229BFDD7DC}" dt="2022-05-03T20:59:37.392" v="3143" actId="1076"/>
          <ac:picMkLst>
            <pc:docMk/>
            <pc:sldMk cId="1056919235" sldId="1948765190"/>
            <ac:picMk id="6" creationId="{C882003A-7AB3-7148-D88B-8EE41ECEA2EC}"/>
          </ac:picMkLst>
        </pc:picChg>
        <pc:picChg chg="add mod">
          <ac:chgData name="Robert Rakowitz" userId="942efd4852e58cba" providerId="LiveId" clId="{B62861D7-593A-0643-ADEF-BA229BFDD7DC}" dt="2022-05-03T20:59:37.392" v="3143" actId="1076"/>
          <ac:picMkLst>
            <pc:docMk/>
            <pc:sldMk cId="1056919235" sldId="1948765190"/>
            <ac:picMk id="7" creationId="{6523F39E-7EF4-8451-89EB-8880AAF85A9E}"/>
          </ac:picMkLst>
        </pc:picChg>
        <pc:picChg chg="add mod">
          <ac:chgData name="Robert Rakowitz" userId="942efd4852e58cba" providerId="LiveId" clId="{B62861D7-593A-0643-ADEF-BA229BFDD7DC}" dt="2022-05-03T20:59:37.392" v="3143" actId="1076"/>
          <ac:picMkLst>
            <pc:docMk/>
            <pc:sldMk cId="1056919235" sldId="1948765190"/>
            <ac:picMk id="8" creationId="{6762C507-8676-B480-2AC6-A9BBD1C31E59}"/>
          </ac:picMkLst>
        </pc:picChg>
        <pc:picChg chg="add mod">
          <ac:chgData name="Robert Rakowitz" userId="942efd4852e58cba" providerId="LiveId" clId="{B62861D7-593A-0643-ADEF-BA229BFDD7DC}" dt="2022-05-03T20:59:37.392" v="3143" actId="1076"/>
          <ac:picMkLst>
            <pc:docMk/>
            <pc:sldMk cId="1056919235" sldId="1948765190"/>
            <ac:picMk id="9" creationId="{DA3BE862-3167-0C81-4EC0-F48BBBEFDF77}"/>
          </ac:picMkLst>
        </pc:picChg>
        <pc:picChg chg="add mod">
          <ac:chgData name="Robert Rakowitz" userId="942efd4852e58cba" providerId="LiveId" clId="{B62861D7-593A-0643-ADEF-BA229BFDD7DC}" dt="2022-05-03T20:59:37.392" v="3143" actId="1076"/>
          <ac:picMkLst>
            <pc:docMk/>
            <pc:sldMk cId="1056919235" sldId="1948765190"/>
            <ac:picMk id="10" creationId="{E556680C-E115-9A82-ED5C-9DFAE38DFA31}"/>
          </ac:picMkLst>
        </pc:picChg>
        <pc:picChg chg="add mod">
          <ac:chgData name="Robert Rakowitz" userId="942efd4852e58cba" providerId="LiveId" clId="{B62861D7-593A-0643-ADEF-BA229BFDD7DC}" dt="2022-05-03T20:59:37.392" v="3143" actId="1076"/>
          <ac:picMkLst>
            <pc:docMk/>
            <pc:sldMk cId="1056919235" sldId="1948765190"/>
            <ac:picMk id="13" creationId="{05D61485-0AD4-72CB-C308-689AF79929F5}"/>
          </ac:picMkLst>
        </pc:picChg>
        <pc:picChg chg="mod">
          <ac:chgData name="Robert Rakowitz" userId="942efd4852e58cba" providerId="LiveId" clId="{B62861D7-593A-0643-ADEF-BA229BFDD7DC}" dt="2022-05-03T20:59:33.439" v="3142"/>
          <ac:picMkLst>
            <pc:docMk/>
            <pc:sldMk cId="1056919235" sldId="1948765190"/>
            <ac:picMk id="18" creationId="{1AA904F8-FF48-7F72-64B8-1316D37D0147}"/>
          </ac:picMkLst>
        </pc:picChg>
      </pc:sldChg>
      <pc:sldChg chg="addSp delSp modSp new mod">
        <pc:chgData name="Robert Rakowitz" userId="942efd4852e58cba" providerId="LiveId" clId="{B62861D7-593A-0643-ADEF-BA229BFDD7DC}" dt="2022-05-03T22:17:36.875" v="4155" actId="478"/>
        <pc:sldMkLst>
          <pc:docMk/>
          <pc:sldMk cId="2016141405" sldId="1948765191"/>
        </pc:sldMkLst>
        <pc:spChg chg="del">
          <ac:chgData name="Robert Rakowitz" userId="942efd4852e58cba" providerId="LiveId" clId="{B62861D7-593A-0643-ADEF-BA229BFDD7DC}" dt="2022-05-03T21:00:05.464" v="3163" actId="478"/>
          <ac:spMkLst>
            <pc:docMk/>
            <pc:sldMk cId="2016141405" sldId="1948765191"/>
            <ac:spMk id="2" creationId="{ED34EB13-5072-5253-0663-9D246C5B2E77}"/>
          </ac:spMkLst>
        </pc:spChg>
        <pc:spChg chg="del">
          <ac:chgData name="Robert Rakowitz" userId="942efd4852e58cba" providerId="LiveId" clId="{B62861D7-593A-0643-ADEF-BA229BFDD7DC}" dt="2022-05-03T22:17:36.875" v="4155" actId="478"/>
          <ac:spMkLst>
            <pc:docMk/>
            <pc:sldMk cId="2016141405" sldId="1948765191"/>
            <ac:spMk id="3" creationId="{F1738998-FAB1-84BE-98C6-7D71BCBDF8E5}"/>
          </ac:spMkLst>
        </pc:spChg>
        <pc:graphicFrameChg chg="add mod">
          <ac:chgData name="Robert Rakowitz" userId="942efd4852e58cba" providerId="LiveId" clId="{B62861D7-593A-0643-ADEF-BA229BFDD7DC}" dt="2022-05-03T21:00:09.710" v="3165" actId="1076"/>
          <ac:graphicFrameMkLst>
            <pc:docMk/>
            <pc:sldMk cId="2016141405" sldId="1948765191"/>
            <ac:graphicFrameMk id="4" creationId="{57977BBC-A23C-8FDA-F22C-7C83E3D7192A}"/>
          </ac:graphicFrameMkLst>
        </pc:graphicFrameChg>
      </pc:sldChg>
      <pc:sldChg chg="addSp delSp modSp new mod">
        <pc:chgData name="Robert Rakowitz" userId="942efd4852e58cba" providerId="LiveId" clId="{B62861D7-593A-0643-ADEF-BA229BFDD7DC}" dt="2022-05-03T21:16:11.129" v="3380" actId="2711"/>
        <pc:sldMkLst>
          <pc:docMk/>
          <pc:sldMk cId="2155447853" sldId="1948765192"/>
        </pc:sldMkLst>
        <pc:spChg chg="del">
          <ac:chgData name="Robert Rakowitz" userId="942efd4852e58cba" providerId="LiveId" clId="{B62861D7-593A-0643-ADEF-BA229BFDD7DC}" dt="2022-05-03T21:06:49.277" v="3195" actId="478"/>
          <ac:spMkLst>
            <pc:docMk/>
            <pc:sldMk cId="2155447853" sldId="1948765192"/>
            <ac:spMk id="2" creationId="{95E88875-7730-6EAA-6F7C-56E81E960B38}"/>
          </ac:spMkLst>
        </pc:spChg>
        <pc:spChg chg="mod">
          <ac:chgData name="Robert Rakowitz" userId="942efd4852e58cba" providerId="LiveId" clId="{B62861D7-593A-0643-ADEF-BA229BFDD7DC}" dt="2022-05-03T21:16:11.129" v="3380" actId="2711"/>
          <ac:spMkLst>
            <pc:docMk/>
            <pc:sldMk cId="2155447853" sldId="1948765192"/>
            <ac:spMk id="3" creationId="{DA8DEED5-74C9-830D-F3FD-94EA8AABD424}"/>
          </ac:spMkLst>
        </pc:spChg>
        <pc:spChg chg="add mod">
          <ac:chgData name="Robert Rakowitz" userId="942efd4852e58cba" providerId="LiveId" clId="{B62861D7-593A-0643-ADEF-BA229BFDD7DC}" dt="2022-05-03T21:16:01.496" v="3379" actId="1076"/>
          <ac:spMkLst>
            <pc:docMk/>
            <pc:sldMk cId="2155447853" sldId="1948765192"/>
            <ac:spMk id="5" creationId="{E007F5F4-8A89-4292-BD0C-EC2EAED9F68C}"/>
          </ac:spMkLst>
        </pc:spChg>
        <pc:spChg chg="add mod">
          <ac:chgData name="Robert Rakowitz" userId="942efd4852e58cba" providerId="LiveId" clId="{B62861D7-593A-0643-ADEF-BA229BFDD7DC}" dt="2022-05-03T21:16:01.496" v="3379" actId="1076"/>
          <ac:spMkLst>
            <pc:docMk/>
            <pc:sldMk cId="2155447853" sldId="1948765192"/>
            <ac:spMk id="6" creationId="{6902E1FC-4C5C-7FD4-1043-E912762359F9}"/>
          </ac:spMkLst>
        </pc:spChg>
        <pc:spChg chg="add mod">
          <ac:chgData name="Robert Rakowitz" userId="942efd4852e58cba" providerId="LiveId" clId="{B62861D7-593A-0643-ADEF-BA229BFDD7DC}" dt="2022-05-03T21:16:01.496" v="3379" actId="1076"/>
          <ac:spMkLst>
            <pc:docMk/>
            <pc:sldMk cId="2155447853" sldId="1948765192"/>
            <ac:spMk id="7" creationId="{4B50899C-322F-2195-56A1-0874E3CA8A79}"/>
          </ac:spMkLst>
        </pc:spChg>
        <pc:spChg chg="add mod">
          <ac:chgData name="Robert Rakowitz" userId="942efd4852e58cba" providerId="LiveId" clId="{B62861D7-593A-0643-ADEF-BA229BFDD7DC}" dt="2022-05-03T21:16:01.496" v="3379" actId="1076"/>
          <ac:spMkLst>
            <pc:docMk/>
            <pc:sldMk cId="2155447853" sldId="1948765192"/>
            <ac:spMk id="8" creationId="{EDAD39B8-A588-31DE-EDE0-BAB90C992385}"/>
          </ac:spMkLst>
        </pc:spChg>
        <pc:spChg chg="add mod">
          <ac:chgData name="Robert Rakowitz" userId="942efd4852e58cba" providerId="LiveId" clId="{B62861D7-593A-0643-ADEF-BA229BFDD7DC}" dt="2022-05-03T21:16:01.496" v="3379" actId="1076"/>
          <ac:spMkLst>
            <pc:docMk/>
            <pc:sldMk cId="2155447853" sldId="1948765192"/>
            <ac:spMk id="9" creationId="{4BBD9BD5-FC0E-01C2-0AEB-1AAB1D918BD2}"/>
          </ac:spMkLst>
        </pc:spChg>
        <pc:spChg chg="add mod">
          <ac:chgData name="Robert Rakowitz" userId="942efd4852e58cba" providerId="LiveId" clId="{B62861D7-593A-0643-ADEF-BA229BFDD7DC}" dt="2022-05-03T21:16:01.496" v="3379" actId="1076"/>
          <ac:spMkLst>
            <pc:docMk/>
            <pc:sldMk cId="2155447853" sldId="1948765192"/>
            <ac:spMk id="10" creationId="{2A4CDC9A-E9D4-024F-8C24-9F56CC4ABDAB}"/>
          </ac:spMkLst>
        </pc:spChg>
        <pc:spChg chg="add mod">
          <ac:chgData name="Robert Rakowitz" userId="942efd4852e58cba" providerId="LiveId" clId="{B62861D7-593A-0643-ADEF-BA229BFDD7DC}" dt="2022-05-03T21:16:01.496" v="3379" actId="1076"/>
          <ac:spMkLst>
            <pc:docMk/>
            <pc:sldMk cId="2155447853" sldId="1948765192"/>
            <ac:spMk id="11" creationId="{1DE58CDC-30E6-AB4A-C517-EA964A14DCD2}"/>
          </ac:spMkLst>
        </pc:spChg>
        <pc:spChg chg="add mod">
          <ac:chgData name="Robert Rakowitz" userId="942efd4852e58cba" providerId="LiveId" clId="{B62861D7-593A-0643-ADEF-BA229BFDD7DC}" dt="2022-05-03T21:16:01.496" v="3379" actId="1076"/>
          <ac:spMkLst>
            <pc:docMk/>
            <pc:sldMk cId="2155447853" sldId="1948765192"/>
            <ac:spMk id="12" creationId="{06BAB4CA-E114-1808-9490-E64B0E45B776}"/>
          </ac:spMkLst>
        </pc:spChg>
        <pc:spChg chg="add del mod">
          <ac:chgData name="Robert Rakowitz" userId="942efd4852e58cba" providerId="LiveId" clId="{B62861D7-593A-0643-ADEF-BA229BFDD7DC}" dt="2022-05-03T21:11:51.122" v="3269"/>
          <ac:spMkLst>
            <pc:docMk/>
            <pc:sldMk cId="2155447853" sldId="1948765192"/>
            <ac:spMk id="13" creationId="{DC6CDE9D-E842-1486-E22D-F935B2FFA763}"/>
          </ac:spMkLst>
        </pc:spChg>
        <pc:spChg chg="add del mod">
          <ac:chgData name="Robert Rakowitz" userId="942efd4852e58cba" providerId="LiveId" clId="{B62861D7-593A-0643-ADEF-BA229BFDD7DC}" dt="2022-05-03T21:11:51.122" v="3269"/>
          <ac:spMkLst>
            <pc:docMk/>
            <pc:sldMk cId="2155447853" sldId="1948765192"/>
            <ac:spMk id="14" creationId="{4B6A8237-AC35-6960-6F13-C73058B15A8D}"/>
          </ac:spMkLst>
        </pc:spChg>
        <pc:spChg chg="add del mod">
          <ac:chgData name="Robert Rakowitz" userId="942efd4852e58cba" providerId="LiveId" clId="{B62861D7-593A-0643-ADEF-BA229BFDD7DC}" dt="2022-05-03T21:11:51.122" v="3269"/>
          <ac:spMkLst>
            <pc:docMk/>
            <pc:sldMk cId="2155447853" sldId="1948765192"/>
            <ac:spMk id="15" creationId="{FA0AC92E-79AC-8B26-15D1-09B5BD39F9B8}"/>
          </ac:spMkLst>
        </pc:spChg>
        <pc:spChg chg="add del mod">
          <ac:chgData name="Robert Rakowitz" userId="942efd4852e58cba" providerId="LiveId" clId="{B62861D7-593A-0643-ADEF-BA229BFDD7DC}" dt="2022-05-03T21:11:50.447" v="3268"/>
          <ac:spMkLst>
            <pc:docMk/>
            <pc:sldMk cId="2155447853" sldId="1948765192"/>
            <ac:spMk id="16" creationId="{8F988237-E3F4-8C86-6ACF-833D6273E3BB}"/>
          </ac:spMkLst>
        </pc:spChg>
        <pc:spChg chg="add del mod">
          <ac:chgData name="Robert Rakowitz" userId="942efd4852e58cba" providerId="LiveId" clId="{B62861D7-593A-0643-ADEF-BA229BFDD7DC}" dt="2022-05-03T21:11:50.447" v="3268"/>
          <ac:spMkLst>
            <pc:docMk/>
            <pc:sldMk cId="2155447853" sldId="1948765192"/>
            <ac:spMk id="17" creationId="{6F83A821-F89F-5006-9234-8B9B5AD8EEA4}"/>
          </ac:spMkLst>
        </pc:spChg>
        <pc:spChg chg="add del mod">
          <ac:chgData name="Robert Rakowitz" userId="942efd4852e58cba" providerId="LiveId" clId="{B62861D7-593A-0643-ADEF-BA229BFDD7DC}" dt="2022-05-03T21:11:50.447" v="3268"/>
          <ac:spMkLst>
            <pc:docMk/>
            <pc:sldMk cId="2155447853" sldId="1948765192"/>
            <ac:spMk id="18" creationId="{68DD90E8-6A0F-4AAF-4FB7-AA25FB0BEDC5}"/>
          </ac:spMkLst>
        </pc:spChg>
        <pc:spChg chg="add del mod">
          <ac:chgData name="Robert Rakowitz" userId="942efd4852e58cba" providerId="LiveId" clId="{B62861D7-593A-0643-ADEF-BA229BFDD7DC}" dt="2022-05-03T21:11:49.489" v="3267"/>
          <ac:spMkLst>
            <pc:docMk/>
            <pc:sldMk cId="2155447853" sldId="1948765192"/>
            <ac:spMk id="19" creationId="{8623AD51-D719-A8AB-EE16-06C43276F8D3}"/>
          </ac:spMkLst>
        </pc:spChg>
        <pc:spChg chg="add del mod">
          <ac:chgData name="Robert Rakowitz" userId="942efd4852e58cba" providerId="LiveId" clId="{B62861D7-593A-0643-ADEF-BA229BFDD7DC}" dt="2022-05-03T21:11:49.489" v="3267"/>
          <ac:spMkLst>
            <pc:docMk/>
            <pc:sldMk cId="2155447853" sldId="1948765192"/>
            <ac:spMk id="20" creationId="{035F3502-D544-A94A-F7C6-1C572E1A4BE8}"/>
          </ac:spMkLst>
        </pc:spChg>
        <pc:spChg chg="add del mod">
          <ac:chgData name="Robert Rakowitz" userId="942efd4852e58cba" providerId="LiveId" clId="{B62861D7-593A-0643-ADEF-BA229BFDD7DC}" dt="2022-05-03T21:11:49.489" v="3267"/>
          <ac:spMkLst>
            <pc:docMk/>
            <pc:sldMk cId="2155447853" sldId="1948765192"/>
            <ac:spMk id="21" creationId="{A750243B-1A76-E017-39AC-EBD715E39A0F}"/>
          </ac:spMkLst>
        </pc:spChg>
        <pc:spChg chg="add del mod">
          <ac:chgData name="Robert Rakowitz" userId="942efd4852e58cba" providerId="LiveId" clId="{B62861D7-593A-0643-ADEF-BA229BFDD7DC}" dt="2022-05-03T21:12:39.252" v="3292" actId="478"/>
          <ac:spMkLst>
            <pc:docMk/>
            <pc:sldMk cId="2155447853" sldId="1948765192"/>
            <ac:spMk id="22" creationId="{C596C5DA-2410-F50D-BD37-8B19D6AADFAA}"/>
          </ac:spMkLst>
        </pc:spChg>
        <pc:spChg chg="add del mod">
          <ac:chgData name="Robert Rakowitz" userId="942efd4852e58cba" providerId="LiveId" clId="{B62861D7-593A-0643-ADEF-BA229BFDD7DC}" dt="2022-05-03T21:12:41.457" v="3293" actId="478"/>
          <ac:spMkLst>
            <pc:docMk/>
            <pc:sldMk cId="2155447853" sldId="1948765192"/>
            <ac:spMk id="23" creationId="{EA2A49E1-B04B-52C6-118F-59D776794FA0}"/>
          </ac:spMkLst>
        </pc:spChg>
        <pc:spChg chg="add del mod">
          <ac:chgData name="Robert Rakowitz" userId="942efd4852e58cba" providerId="LiveId" clId="{B62861D7-593A-0643-ADEF-BA229BFDD7DC}" dt="2022-05-03T21:11:58.534" v="3272" actId="478"/>
          <ac:spMkLst>
            <pc:docMk/>
            <pc:sldMk cId="2155447853" sldId="1948765192"/>
            <ac:spMk id="24" creationId="{F51FD216-37A3-1110-E570-003AC6DE25EF}"/>
          </ac:spMkLst>
        </pc:spChg>
        <pc:spChg chg="add mod">
          <ac:chgData name="Robert Rakowitz" userId="942efd4852e58cba" providerId="LiveId" clId="{B62861D7-593A-0643-ADEF-BA229BFDD7DC}" dt="2022-05-03T21:16:01.496" v="3379" actId="1076"/>
          <ac:spMkLst>
            <pc:docMk/>
            <pc:sldMk cId="2155447853" sldId="1948765192"/>
            <ac:spMk id="25" creationId="{5AD46EB7-F4D5-DB94-D376-29C495181484}"/>
          </ac:spMkLst>
        </pc:spChg>
        <pc:spChg chg="mod">
          <ac:chgData name="Robert Rakowitz" userId="942efd4852e58cba" providerId="LiveId" clId="{B62861D7-593A-0643-ADEF-BA229BFDD7DC}" dt="2022-05-03T21:14:09.869" v="3355"/>
          <ac:spMkLst>
            <pc:docMk/>
            <pc:sldMk cId="2155447853" sldId="1948765192"/>
            <ac:spMk id="34" creationId="{E410615D-D355-C7D9-A4F9-8A4087E301A7}"/>
          </ac:spMkLst>
        </pc:spChg>
        <pc:grpChg chg="add del mod">
          <ac:chgData name="Robert Rakowitz" userId="942efd4852e58cba" providerId="LiveId" clId="{B62861D7-593A-0643-ADEF-BA229BFDD7DC}" dt="2022-05-03T21:15:48.632" v="3377" actId="478"/>
          <ac:grpSpMkLst>
            <pc:docMk/>
            <pc:sldMk cId="2155447853" sldId="1948765192"/>
            <ac:grpSpMk id="33" creationId="{3AF3C903-22C3-C403-1E20-D1939CD1B86A}"/>
          </ac:grpSpMkLst>
        </pc:grpChg>
        <pc:graphicFrameChg chg="add del mod modGraphic">
          <ac:chgData name="Robert Rakowitz" userId="942efd4852e58cba" providerId="LiveId" clId="{B62861D7-593A-0643-ADEF-BA229BFDD7DC}" dt="2022-05-03T21:07:59.592" v="3212" actId="478"/>
          <ac:graphicFrameMkLst>
            <pc:docMk/>
            <pc:sldMk cId="2155447853" sldId="1948765192"/>
            <ac:graphicFrameMk id="4" creationId="{6CF82721-EC04-445E-13E0-ED4030D99815}"/>
          </ac:graphicFrameMkLst>
        </pc:graphicFrameChg>
        <pc:picChg chg="add del mod">
          <ac:chgData name="Robert Rakowitz" userId="942efd4852e58cba" providerId="LiveId" clId="{B62861D7-593A-0643-ADEF-BA229BFDD7DC}" dt="2022-05-03T21:15:48.632" v="3377" actId="478"/>
          <ac:picMkLst>
            <pc:docMk/>
            <pc:sldMk cId="2155447853" sldId="1948765192"/>
            <ac:picMk id="26" creationId="{A1983C96-A396-D2E5-073A-D7729AAC539F}"/>
          </ac:picMkLst>
        </pc:picChg>
        <pc:picChg chg="add del mod">
          <ac:chgData name="Robert Rakowitz" userId="942efd4852e58cba" providerId="LiveId" clId="{B62861D7-593A-0643-ADEF-BA229BFDD7DC}" dt="2022-05-03T21:15:48.632" v="3377" actId="478"/>
          <ac:picMkLst>
            <pc:docMk/>
            <pc:sldMk cId="2155447853" sldId="1948765192"/>
            <ac:picMk id="27" creationId="{8F05419E-E85C-F952-6F73-B8DC99854E10}"/>
          </ac:picMkLst>
        </pc:picChg>
        <pc:picChg chg="add del mod">
          <ac:chgData name="Robert Rakowitz" userId="942efd4852e58cba" providerId="LiveId" clId="{B62861D7-593A-0643-ADEF-BA229BFDD7DC}" dt="2022-05-03T21:15:48.632" v="3377" actId="478"/>
          <ac:picMkLst>
            <pc:docMk/>
            <pc:sldMk cId="2155447853" sldId="1948765192"/>
            <ac:picMk id="28" creationId="{16CA003C-5757-A47B-A461-2FA5105D3FD4}"/>
          </ac:picMkLst>
        </pc:picChg>
        <pc:picChg chg="add del mod">
          <ac:chgData name="Robert Rakowitz" userId="942efd4852e58cba" providerId="LiveId" clId="{B62861D7-593A-0643-ADEF-BA229BFDD7DC}" dt="2022-05-03T21:15:48.632" v="3377" actId="478"/>
          <ac:picMkLst>
            <pc:docMk/>
            <pc:sldMk cId="2155447853" sldId="1948765192"/>
            <ac:picMk id="29" creationId="{31C82E46-2E8B-59DA-5531-19DAFB7CEE1D}"/>
          </ac:picMkLst>
        </pc:picChg>
        <pc:picChg chg="add del mod">
          <ac:chgData name="Robert Rakowitz" userId="942efd4852e58cba" providerId="LiveId" clId="{B62861D7-593A-0643-ADEF-BA229BFDD7DC}" dt="2022-05-03T21:15:48.632" v="3377" actId="478"/>
          <ac:picMkLst>
            <pc:docMk/>
            <pc:sldMk cId="2155447853" sldId="1948765192"/>
            <ac:picMk id="30" creationId="{D304FC99-85F2-40D5-8321-D1A08356B3E9}"/>
          </ac:picMkLst>
        </pc:picChg>
        <pc:picChg chg="add del mod">
          <ac:chgData name="Robert Rakowitz" userId="942efd4852e58cba" providerId="LiveId" clId="{B62861D7-593A-0643-ADEF-BA229BFDD7DC}" dt="2022-05-03T21:15:48.632" v="3377" actId="478"/>
          <ac:picMkLst>
            <pc:docMk/>
            <pc:sldMk cId="2155447853" sldId="1948765192"/>
            <ac:picMk id="31" creationId="{31ECA149-4C00-C094-1F48-8E07BD28AC39}"/>
          </ac:picMkLst>
        </pc:picChg>
        <pc:picChg chg="add del mod">
          <ac:chgData name="Robert Rakowitz" userId="942efd4852e58cba" providerId="LiveId" clId="{B62861D7-593A-0643-ADEF-BA229BFDD7DC}" dt="2022-05-03T21:15:48.632" v="3377" actId="478"/>
          <ac:picMkLst>
            <pc:docMk/>
            <pc:sldMk cId="2155447853" sldId="1948765192"/>
            <ac:picMk id="32" creationId="{44FF8A98-560F-AE66-0873-6F9175872F6E}"/>
          </ac:picMkLst>
        </pc:picChg>
        <pc:picChg chg="mod">
          <ac:chgData name="Robert Rakowitz" userId="942efd4852e58cba" providerId="LiveId" clId="{B62861D7-593A-0643-ADEF-BA229BFDD7DC}" dt="2022-05-03T21:14:09.869" v="3355"/>
          <ac:picMkLst>
            <pc:docMk/>
            <pc:sldMk cId="2155447853" sldId="1948765192"/>
            <ac:picMk id="35" creationId="{1FDC7E43-7104-AA2E-9A4A-CAD4F7DD9688}"/>
          </ac:picMkLst>
        </pc:picChg>
      </pc:sldChg>
      <pc:sldChg chg="modSp new mod modShow">
        <pc:chgData name="Robert Rakowitz" userId="942efd4852e58cba" providerId="LiveId" clId="{B62861D7-593A-0643-ADEF-BA229BFDD7DC}" dt="2022-05-03T22:36:23.002" v="5007" actId="729"/>
        <pc:sldMkLst>
          <pc:docMk/>
          <pc:sldMk cId="3727717853" sldId="1948765193"/>
        </pc:sldMkLst>
        <pc:spChg chg="mod">
          <ac:chgData name="Robert Rakowitz" userId="942efd4852e58cba" providerId="LiveId" clId="{B62861D7-593A-0643-ADEF-BA229BFDD7DC}" dt="2022-05-03T21:18:29.546" v="3990" actId="20577"/>
          <ac:spMkLst>
            <pc:docMk/>
            <pc:sldMk cId="3727717853" sldId="1948765193"/>
            <ac:spMk id="2" creationId="{D05C3375-7B97-C40F-74F5-9CAB415BD9C8}"/>
          </ac:spMkLst>
        </pc:spChg>
        <pc:spChg chg="mod">
          <ac:chgData name="Robert Rakowitz" userId="942efd4852e58cba" providerId="LiveId" clId="{B62861D7-593A-0643-ADEF-BA229BFDD7DC}" dt="2022-05-03T21:19:10.785" v="4049" actId="20577"/>
          <ac:spMkLst>
            <pc:docMk/>
            <pc:sldMk cId="3727717853" sldId="1948765193"/>
            <ac:spMk id="3" creationId="{93F86085-99A6-B070-BED3-FCCDDC821FAA}"/>
          </ac:spMkLst>
        </pc:spChg>
      </pc:sldChg>
      <pc:sldChg chg="addSp delSp modSp new mod modClrScheme chgLayout">
        <pc:chgData name="Robert Rakowitz" userId="942efd4852e58cba" providerId="LiveId" clId="{B62861D7-593A-0643-ADEF-BA229BFDD7DC}" dt="2022-05-03T21:59:47.216" v="4057" actId="20577"/>
        <pc:sldMkLst>
          <pc:docMk/>
          <pc:sldMk cId="3961182482" sldId="1948765194"/>
        </pc:sldMkLst>
        <pc:spChg chg="del mod ord">
          <ac:chgData name="Robert Rakowitz" userId="942efd4852e58cba" providerId="LiveId" clId="{B62861D7-593A-0643-ADEF-BA229BFDD7DC}" dt="2022-05-03T21:59:45.123" v="4051" actId="700"/>
          <ac:spMkLst>
            <pc:docMk/>
            <pc:sldMk cId="3961182482" sldId="1948765194"/>
            <ac:spMk id="2" creationId="{84804C62-12B8-FAFE-7FE6-7F399492443E}"/>
          </ac:spMkLst>
        </pc:spChg>
        <pc:spChg chg="del">
          <ac:chgData name="Robert Rakowitz" userId="942efd4852e58cba" providerId="LiveId" clId="{B62861D7-593A-0643-ADEF-BA229BFDD7DC}" dt="2022-05-03T21:59:45.123" v="4051" actId="700"/>
          <ac:spMkLst>
            <pc:docMk/>
            <pc:sldMk cId="3961182482" sldId="1948765194"/>
            <ac:spMk id="3" creationId="{BDA43C76-5FE7-29E7-CEBF-C780F88AD647}"/>
          </ac:spMkLst>
        </pc:spChg>
        <pc:spChg chg="add mod ord">
          <ac:chgData name="Robert Rakowitz" userId="942efd4852e58cba" providerId="LiveId" clId="{B62861D7-593A-0643-ADEF-BA229BFDD7DC}" dt="2022-05-03T21:59:45.123" v="4051" actId="700"/>
          <ac:spMkLst>
            <pc:docMk/>
            <pc:sldMk cId="3961182482" sldId="1948765194"/>
            <ac:spMk id="4" creationId="{2477DFBE-29FF-D0D3-EB66-1B20D7357D1D}"/>
          </ac:spMkLst>
        </pc:spChg>
        <pc:spChg chg="add mod ord">
          <ac:chgData name="Robert Rakowitz" userId="942efd4852e58cba" providerId="LiveId" clId="{B62861D7-593A-0643-ADEF-BA229BFDD7DC}" dt="2022-05-03T21:59:47.216" v="4057" actId="20577"/>
          <ac:spMkLst>
            <pc:docMk/>
            <pc:sldMk cId="3961182482" sldId="1948765194"/>
            <ac:spMk id="5" creationId="{7E83BD0E-1442-AC49-5E65-696E1633E15E}"/>
          </ac:spMkLst>
        </pc:spChg>
      </pc:sldChg>
      <pc:sldChg chg="modSp new mod">
        <pc:chgData name="Robert Rakowitz" userId="942efd4852e58cba" providerId="LiveId" clId="{B62861D7-593A-0643-ADEF-BA229BFDD7DC}" dt="2022-05-03T21:59:53.504" v="4068" actId="20577"/>
        <pc:sldMkLst>
          <pc:docMk/>
          <pc:sldMk cId="945426129" sldId="1948765195"/>
        </pc:sldMkLst>
        <pc:spChg chg="mod">
          <ac:chgData name="Robert Rakowitz" userId="942efd4852e58cba" providerId="LiveId" clId="{B62861D7-593A-0643-ADEF-BA229BFDD7DC}" dt="2022-05-03T21:59:53.504" v="4068" actId="20577"/>
          <ac:spMkLst>
            <pc:docMk/>
            <pc:sldMk cId="945426129" sldId="1948765195"/>
            <ac:spMk id="3" creationId="{F2C08B0F-F801-F84D-55B4-373FE862B35A}"/>
          </ac:spMkLst>
        </pc:spChg>
      </pc:sldChg>
      <pc:sldChg chg="addSp delSp modSp new mod modClrScheme chgLayout">
        <pc:chgData name="Robert Rakowitz" userId="942efd4852e58cba" providerId="LiveId" clId="{B62861D7-593A-0643-ADEF-BA229BFDD7DC}" dt="2022-05-03T22:09:08.656" v="4154" actId="20577"/>
        <pc:sldMkLst>
          <pc:docMk/>
          <pc:sldMk cId="1910542662" sldId="1948765196"/>
        </pc:sldMkLst>
        <pc:spChg chg="del">
          <ac:chgData name="Robert Rakowitz" userId="942efd4852e58cba" providerId="LiveId" clId="{B62861D7-593A-0643-ADEF-BA229BFDD7DC}" dt="2022-05-03T22:00:06.070" v="4070" actId="26606"/>
          <ac:spMkLst>
            <pc:docMk/>
            <pc:sldMk cId="1910542662" sldId="1948765196"/>
            <ac:spMk id="2" creationId="{15E1B053-8FAD-EC42-D35A-18BEF05277C4}"/>
          </ac:spMkLst>
        </pc:spChg>
        <pc:spChg chg="del">
          <ac:chgData name="Robert Rakowitz" userId="942efd4852e58cba" providerId="LiveId" clId="{B62861D7-593A-0643-ADEF-BA229BFDD7DC}" dt="2022-05-03T22:00:06.070" v="4070" actId="26606"/>
          <ac:spMkLst>
            <pc:docMk/>
            <pc:sldMk cId="1910542662" sldId="1948765196"/>
            <ac:spMk id="3" creationId="{52A9CD43-A177-01FE-2F76-160E37AB382B}"/>
          </ac:spMkLst>
        </pc:spChg>
        <pc:spChg chg="add mod ord">
          <ac:chgData name="Robert Rakowitz" userId="942efd4852e58cba" providerId="LiveId" clId="{B62861D7-593A-0643-ADEF-BA229BFDD7DC}" dt="2022-05-03T22:09:08.656" v="4154" actId="20577"/>
          <ac:spMkLst>
            <pc:docMk/>
            <pc:sldMk cId="1910542662" sldId="1948765196"/>
            <ac:spMk id="4" creationId="{0B53F844-1331-79EB-E60C-503818DF47C6}"/>
          </ac:spMkLst>
        </pc:spChg>
        <pc:spChg chg="add mod ord">
          <ac:chgData name="Robert Rakowitz" userId="942efd4852e58cba" providerId="LiveId" clId="{B62861D7-593A-0643-ADEF-BA229BFDD7DC}" dt="2022-05-03T22:00:11.527" v="4071" actId="700"/>
          <ac:spMkLst>
            <pc:docMk/>
            <pc:sldMk cId="1910542662" sldId="1948765196"/>
            <ac:spMk id="5" creationId="{0055B271-E520-4726-4551-9B015EA904A0}"/>
          </ac:spMkLst>
        </pc:spChg>
        <pc:spChg chg="add del mod ord">
          <ac:chgData name="Robert Rakowitz" userId="942efd4852e58cba" providerId="LiveId" clId="{B62861D7-593A-0643-ADEF-BA229BFDD7DC}" dt="2022-05-03T22:00:11.527" v="4071" actId="700"/>
          <ac:spMkLst>
            <pc:docMk/>
            <pc:sldMk cId="1910542662" sldId="1948765196"/>
            <ac:spMk id="8" creationId="{763B4072-F179-885C-FD10-8C873BB95509}"/>
          </ac:spMkLst>
        </pc:spChg>
        <pc:spChg chg="add del mod ord">
          <ac:chgData name="Robert Rakowitz" userId="942efd4852e58cba" providerId="LiveId" clId="{B62861D7-593A-0643-ADEF-BA229BFDD7DC}" dt="2022-05-03T22:00:11.527" v="4071" actId="700"/>
          <ac:spMkLst>
            <pc:docMk/>
            <pc:sldMk cId="1910542662" sldId="1948765196"/>
            <ac:spMk id="10" creationId="{67C88DF9-66E1-04E0-9A91-655033B14917}"/>
          </ac:spMkLst>
        </pc:spChg>
      </pc:sldChg>
      <pc:sldChg chg="addSp delSp modSp new mod modClrScheme chgLayout">
        <pc:chgData name="Robert Rakowitz" userId="942efd4852e58cba" providerId="LiveId" clId="{B62861D7-593A-0643-ADEF-BA229BFDD7DC}" dt="2022-05-03T22:36:10.389" v="5006" actId="27636"/>
        <pc:sldMkLst>
          <pc:docMk/>
          <pc:sldMk cId="165232218" sldId="1948765197"/>
        </pc:sldMkLst>
        <pc:spChg chg="del mod ord">
          <ac:chgData name="Robert Rakowitz" userId="942efd4852e58cba" providerId="LiveId" clId="{B62861D7-593A-0643-ADEF-BA229BFDD7DC}" dt="2022-05-03T22:18:02.061" v="4157" actId="700"/>
          <ac:spMkLst>
            <pc:docMk/>
            <pc:sldMk cId="165232218" sldId="1948765197"/>
            <ac:spMk id="2" creationId="{73D236E7-C432-B163-9B15-5050911B4BE0}"/>
          </ac:spMkLst>
        </pc:spChg>
        <pc:spChg chg="del mod ord">
          <ac:chgData name="Robert Rakowitz" userId="942efd4852e58cba" providerId="LiveId" clId="{B62861D7-593A-0643-ADEF-BA229BFDD7DC}" dt="2022-05-03T22:18:02.061" v="4157" actId="700"/>
          <ac:spMkLst>
            <pc:docMk/>
            <pc:sldMk cId="165232218" sldId="1948765197"/>
            <ac:spMk id="3" creationId="{0DA8EFCE-EB17-FD71-B705-AA612A042625}"/>
          </ac:spMkLst>
        </pc:spChg>
        <pc:spChg chg="add mod ord">
          <ac:chgData name="Robert Rakowitz" userId="942efd4852e58cba" providerId="LiveId" clId="{B62861D7-593A-0643-ADEF-BA229BFDD7DC}" dt="2022-05-03T22:32:27.696" v="4960" actId="20577"/>
          <ac:spMkLst>
            <pc:docMk/>
            <pc:sldMk cId="165232218" sldId="1948765197"/>
            <ac:spMk id="4" creationId="{090E3F36-53EB-791F-B0CF-2ACDBA835DBF}"/>
          </ac:spMkLst>
        </pc:spChg>
        <pc:spChg chg="add mod ord">
          <ac:chgData name="Robert Rakowitz" userId="942efd4852e58cba" providerId="LiveId" clId="{B62861D7-593A-0643-ADEF-BA229BFDD7DC}" dt="2022-05-03T22:30:36.940" v="4904" actId="20577"/>
          <ac:spMkLst>
            <pc:docMk/>
            <pc:sldMk cId="165232218" sldId="1948765197"/>
            <ac:spMk id="5" creationId="{5A357273-0953-D0C9-14EC-DB29551B5246}"/>
          </ac:spMkLst>
        </pc:spChg>
        <pc:spChg chg="add mod ord">
          <ac:chgData name="Robert Rakowitz" userId="942efd4852e58cba" providerId="LiveId" clId="{B62861D7-593A-0643-ADEF-BA229BFDD7DC}" dt="2022-05-03T22:29:50.781" v="4841" actId="20577"/>
          <ac:spMkLst>
            <pc:docMk/>
            <pc:sldMk cId="165232218" sldId="1948765197"/>
            <ac:spMk id="6" creationId="{E43FD2EA-2AE5-30B4-89B3-8C12D84A588E}"/>
          </ac:spMkLst>
        </pc:spChg>
        <pc:spChg chg="add mod ord">
          <ac:chgData name="Robert Rakowitz" userId="942efd4852e58cba" providerId="LiveId" clId="{B62861D7-593A-0643-ADEF-BA229BFDD7DC}" dt="2022-05-03T22:18:15.128" v="4159" actId="1076"/>
          <ac:spMkLst>
            <pc:docMk/>
            <pc:sldMk cId="165232218" sldId="1948765197"/>
            <ac:spMk id="7" creationId="{4303E909-1B67-6AEF-7E7E-92B53D50102A}"/>
          </ac:spMkLst>
        </pc:spChg>
        <pc:spChg chg="add del mod ord">
          <ac:chgData name="Robert Rakowitz" userId="942efd4852e58cba" providerId="LiveId" clId="{B62861D7-593A-0643-ADEF-BA229BFDD7DC}" dt="2022-05-03T22:31:28.149" v="4905" actId="931"/>
          <ac:spMkLst>
            <pc:docMk/>
            <pc:sldMk cId="165232218" sldId="1948765197"/>
            <ac:spMk id="8" creationId="{15F11C80-A6E8-E198-FE59-FC551B727307}"/>
          </ac:spMkLst>
        </pc:spChg>
        <pc:spChg chg="add del mod ord">
          <ac:chgData name="Robert Rakowitz" userId="942efd4852e58cba" providerId="LiveId" clId="{B62861D7-593A-0643-ADEF-BA229BFDD7DC}" dt="2022-05-03T22:32:12.946" v="4912" actId="931"/>
          <ac:spMkLst>
            <pc:docMk/>
            <pc:sldMk cId="165232218" sldId="1948765197"/>
            <ac:spMk id="9" creationId="{CC6CD8AD-DF69-AD28-D5BA-695C80057795}"/>
          </ac:spMkLst>
        </pc:spChg>
        <pc:spChg chg="add mod ord">
          <ac:chgData name="Robert Rakowitz" userId="942efd4852e58cba" providerId="LiveId" clId="{B62861D7-593A-0643-ADEF-BA229BFDD7DC}" dt="2022-05-03T22:36:10.389" v="5006" actId="27636"/>
          <ac:spMkLst>
            <pc:docMk/>
            <pc:sldMk cId="165232218" sldId="1948765197"/>
            <ac:spMk id="10" creationId="{EA4AB29B-8987-2B78-7C42-66F020F3C80A}"/>
          </ac:spMkLst>
        </pc:spChg>
        <pc:spChg chg="add mod ord">
          <ac:chgData name="Robert Rakowitz" userId="942efd4852e58cba" providerId="LiveId" clId="{B62861D7-593A-0643-ADEF-BA229BFDD7DC}" dt="2022-05-03T22:30:08.492" v="4869" actId="20577"/>
          <ac:spMkLst>
            <pc:docMk/>
            <pc:sldMk cId="165232218" sldId="1948765197"/>
            <ac:spMk id="11" creationId="{C4B3F15A-BC1F-0331-4A3F-C582E0493C1A}"/>
          </ac:spMkLst>
        </pc:spChg>
        <pc:spChg chg="add del mod ord">
          <ac:chgData name="Robert Rakowitz" userId="942efd4852e58cba" providerId="LiveId" clId="{B62861D7-593A-0643-ADEF-BA229BFDD7DC}" dt="2022-05-03T22:33:09.203" v="4961" actId="931"/>
          <ac:spMkLst>
            <pc:docMk/>
            <pc:sldMk cId="165232218" sldId="1948765197"/>
            <ac:spMk id="12" creationId="{88138F2B-E79A-C008-6CF6-B9E3CE0550FE}"/>
          </ac:spMkLst>
        </pc:spChg>
        <pc:spChg chg="add del mod ord">
          <ac:chgData name="Robert Rakowitz" userId="942efd4852e58cba" providerId="LiveId" clId="{B62861D7-593A-0643-ADEF-BA229BFDD7DC}" dt="2022-05-03T22:34:48.381" v="4971" actId="931"/>
          <ac:spMkLst>
            <pc:docMk/>
            <pc:sldMk cId="165232218" sldId="1948765197"/>
            <ac:spMk id="13" creationId="{A8DC4E68-1F72-8B86-6C65-5C08DFCA5112}"/>
          </ac:spMkLst>
        </pc:spChg>
        <pc:spChg chg="add mod ord">
          <ac:chgData name="Robert Rakowitz" userId="942efd4852e58cba" providerId="LiveId" clId="{B62861D7-593A-0643-ADEF-BA229BFDD7DC}" dt="2022-05-03T22:35:40.790" v="5000" actId="20577"/>
          <ac:spMkLst>
            <pc:docMk/>
            <pc:sldMk cId="165232218" sldId="1948765197"/>
            <ac:spMk id="14" creationId="{AE6BF90A-10A9-9F62-48A4-9AE95E3C6781}"/>
          </ac:spMkLst>
        </pc:spChg>
        <pc:spChg chg="add mod ord">
          <ac:chgData name="Robert Rakowitz" userId="942efd4852e58cba" providerId="LiveId" clId="{B62861D7-593A-0643-ADEF-BA229BFDD7DC}" dt="2022-05-03T22:29:57.328" v="4852" actId="20577"/>
          <ac:spMkLst>
            <pc:docMk/>
            <pc:sldMk cId="165232218" sldId="1948765197"/>
            <ac:spMk id="15" creationId="{A277C265-0945-9F5F-BEDC-6589A5C422BB}"/>
          </ac:spMkLst>
        </pc:spChg>
        <pc:spChg chg="add del mod ord">
          <ac:chgData name="Robert Rakowitz" userId="942efd4852e58cba" providerId="LiveId" clId="{B62861D7-593A-0643-ADEF-BA229BFDD7DC}" dt="2022-05-03T22:35:21.879" v="4973" actId="931"/>
          <ac:spMkLst>
            <pc:docMk/>
            <pc:sldMk cId="165232218" sldId="1948765197"/>
            <ac:spMk id="16" creationId="{D87C3C37-6A76-156C-4382-C69FE67AC438}"/>
          </ac:spMkLst>
        </pc:spChg>
        <pc:spChg chg="add del mod ord">
          <ac:chgData name="Robert Rakowitz" userId="942efd4852e58cba" providerId="LiveId" clId="{B62861D7-593A-0643-ADEF-BA229BFDD7DC}" dt="2022-05-03T22:34:23.972" v="4964" actId="931"/>
          <ac:spMkLst>
            <pc:docMk/>
            <pc:sldMk cId="165232218" sldId="1948765197"/>
            <ac:spMk id="17" creationId="{159BC0D6-82C3-48AD-991E-1CB6D8BD53F6}"/>
          </ac:spMkLst>
        </pc:spChg>
        <pc:spChg chg="add del mod ord">
          <ac:chgData name="Robert Rakowitz" userId="942efd4852e58cba" providerId="LiveId" clId="{B62861D7-593A-0643-ADEF-BA229BFDD7DC}" dt="2022-05-03T22:18:08.418" v="4158" actId="478"/>
          <ac:spMkLst>
            <pc:docMk/>
            <pc:sldMk cId="165232218" sldId="1948765197"/>
            <ac:spMk id="18" creationId="{EDEE7A38-952D-AFC7-4C75-827AD5BE6819}"/>
          </ac:spMkLst>
        </pc:spChg>
        <pc:spChg chg="add del mod ord">
          <ac:chgData name="Robert Rakowitz" userId="942efd4852e58cba" providerId="LiveId" clId="{B62861D7-593A-0643-ADEF-BA229BFDD7DC}" dt="2022-05-03T22:18:08.418" v="4158" actId="478"/>
          <ac:spMkLst>
            <pc:docMk/>
            <pc:sldMk cId="165232218" sldId="1948765197"/>
            <ac:spMk id="19" creationId="{B479A0D5-3A96-FA20-49C6-63254A96A54F}"/>
          </ac:spMkLst>
        </pc:spChg>
        <pc:spChg chg="add del mod ord">
          <ac:chgData name="Robert Rakowitz" userId="942efd4852e58cba" providerId="LiveId" clId="{B62861D7-593A-0643-ADEF-BA229BFDD7DC}" dt="2022-05-03T22:18:08.418" v="4158" actId="478"/>
          <ac:spMkLst>
            <pc:docMk/>
            <pc:sldMk cId="165232218" sldId="1948765197"/>
            <ac:spMk id="20" creationId="{E9D8204B-3B4C-1966-EE30-BF79F2AA2432}"/>
          </ac:spMkLst>
        </pc:spChg>
        <pc:spChg chg="add del mod ord">
          <ac:chgData name="Robert Rakowitz" userId="942efd4852e58cba" providerId="LiveId" clId="{B62861D7-593A-0643-ADEF-BA229BFDD7DC}" dt="2022-05-03T22:18:08.418" v="4158" actId="478"/>
          <ac:spMkLst>
            <pc:docMk/>
            <pc:sldMk cId="165232218" sldId="1948765197"/>
            <ac:spMk id="21" creationId="{5381B71E-E945-ED4F-4DD3-FE1B9373049B}"/>
          </ac:spMkLst>
        </pc:spChg>
        <pc:picChg chg="add mod modCrop">
          <ac:chgData name="Robert Rakowitz" userId="942efd4852e58cba" providerId="LiveId" clId="{B62861D7-593A-0643-ADEF-BA229BFDD7DC}" dt="2022-05-03T22:31:52.365" v="4911" actId="18131"/>
          <ac:picMkLst>
            <pc:docMk/>
            <pc:sldMk cId="165232218" sldId="1948765197"/>
            <ac:picMk id="3" creationId="{61D758B4-6915-89DE-680C-0FDF357F3BA3}"/>
          </ac:picMkLst>
        </pc:picChg>
        <pc:picChg chg="add mod">
          <ac:chgData name="Robert Rakowitz" userId="942efd4852e58cba" providerId="LiveId" clId="{B62861D7-593A-0643-ADEF-BA229BFDD7DC}" dt="2022-05-03T22:32:16.218" v="4913" actId="27614"/>
          <ac:picMkLst>
            <pc:docMk/>
            <pc:sldMk cId="165232218" sldId="1948765197"/>
            <ac:picMk id="19" creationId="{45757CD1-0B20-774E-6956-031F5E463492}"/>
          </ac:picMkLst>
        </pc:picChg>
        <pc:picChg chg="add mod">
          <ac:chgData name="Robert Rakowitz" userId="942efd4852e58cba" providerId="LiveId" clId="{B62861D7-593A-0643-ADEF-BA229BFDD7DC}" dt="2022-05-03T22:33:12.909" v="4963" actId="962"/>
          <ac:picMkLst>
            <pc:docMk/>
            <pc:sldMk cId="165232218" sldId="1948765197"/>
            <ac:picMk id="21" creationId="{B8C81077-3D66-F316-4314-51DEDC776ED9}"/>
          </ac:picMkLst>
        </pc:picChg>
        <pc:picChg chg="add mod modCrop">
          <ac:chgData name="Robert Rakowitz" userId="942efd4852e58cba" providerId="LiveId" clId="{B62861D7-593A-0643-ADEF-BA229BFDD7DC}" dt="2022-05-03T22:34:43.423" v="4970" actId="18131"/>
          <ac:picMkLst>
            <pc:docMk/>
            <pc:sldMk cId="165232218" sldId="1948765197"/>
            <ac:picMk id="23" creationId="{935B8020-0785-1842-7C2F-D2B94FE48DDB}"/>
          </ac:picMkLst>
        </pc:picChg>
        <pc:picChg chg="add mod">
          <ac:chgData name="Robert Rakowitz" userId="942efd4852e58cba" providerId="LiveId" clId="{B62861D7-593A-0643-ADEF-BA229BFDD7DC}" dt="2022-05-03T22:34:50.638" v="4972" actId="27614"/>
          <ac:picMkLst>
            <pc:docMk/>
            <pc:sldMk cId="165232218" sldId="1948765197"/>
            <ac:picMk id="25" creationId="{6D373EC1-F4B2-03B6-EBB8-5AAE233C818E}"/>
          </ac:picMkLst>
        </pc:picChg>
        <pc:picChg chg="add mod">
          <ac:chgData name="Robert Rakowitz" userId="942efd4852e58cba" providerId="LiveId" clId="{B62861D7-593A-0643-ADEF-BA229BFDD7DC}" dt="2022-05-03T22:35:24.277" v="4974" actId="27614"/>
          <ac:picMkLst>
            <pc:docMk/>
            <pc:sldMk cId="165232218" sldId="1948765197"/>
            <ac:picMk id="27" creationId="{ECBE2B49-1611-2040-E1E6-0D628937D122}"/>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EC1436-64C2-4D87-9B27-C6D9CCF9104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13F9756-78B0-47B8-8FC0-EF510916F1B4}">
      <dgm:prSet/>
      <dgm:spPr/>
      <dgm:t>
        <a:bodyPr/>
        <a:lstStyle/>
        <a:p>
          <a:pPr>
            <a:lnSpc>
              <a:spcPct val="100000"/>
            </a:lnSpc>
          </a:pPr>
          <a:r>
            <a:rPr lang="en-US" b="1"/>
            <a:t>Data reflects individual platform efforts: </a:t>
          </a:r>
          <a:br>
            <a:rPr lang="en-US"/>
          </a:br>
          <a:r>
            <a:rPr lang="en-US"/>
            <a:t>Underlying data is reflective of platform-specific rules or policies. Further, the metrics are reflective of measurement breadth and enforcement actions</a:t>
          </a:r>
        </a:p>
      </dgm:t>
    </dgm:pt>
    <dgm:pt modelId="{ACBA2B11-D909-4D54-A217-FB9D172A988E}" type="parTrans" cxnId="{DE167EBA-2C94-4D64-9C2A-62F4E59DD739}">
      <dgm:prSet/>
      <dgm:spPr/>
      <dgm:t>
        <a:bodyPr/>
        <a:lstStyle/>
        <a:p>
          <a:endParaRPr lang="en-US"/>
        </a:p>
      </dgm:t>
    </dgm:pt>
    <dgm:pt modelId="{76E5BFD7-9805-4AD9-8774-7F9A1534F171}" type="sibTrans" cxnId="{DE167EBA-2C94-4D64-9C2A-62F4E59DD739}">
      <dgm:prSet/>
      <dgm:spPr/>
      <dgm:t>
        <a:bodyPr/>
        <a:lstStyle/>
        <a:p>
          <a:endParaRPr lang="en-US"/>
        </a:p>
      </dgm:t>
    </dgm:pt>
    <dgm:pt modelId="{F5FEF41F-8085-46EA-AF95-5A0A51AF085C}">
      <dgm:prSet/>
      <dgm:spPr/>
      <dgm:t>
        <a:bodyPr/>
        <a:lstStyle/>
        <a:p>
          <a:pPr>
            <a:lnSpc>
              <a:spcPct val="100000"/>
            </a:lnSpc>
          </a:pPr>
          <a:r>
            <a:rPr lang="en-US" b="1"/>
            <a:t>Complex and combined analysis is not appropriate:</a:t>
          </a:r>
          <a:br>
            <a:rPr lang="en-US"/>
          </a:br>
          <a:r>
            <a:rPr lang="en-US"/>
            <a:t>Due to the differences in policies, and some platforms counting harmful content differently (e.g., a single piece of content violating multiple policies or one) data presented by individual platforms or in the Aggregated Measurement Report cannot be tallied </a:t>
          </a:r>
        </a:p>
      </dgm:t>
    </dgm:pt>
    <dgm:pt modelId="{D199C778-AAC8-4C87-AF04-A9958E3FB062}" type="parTrans" cxnId="{FD0B2FA4-C514-4007-8C79-C4142500C12D}">
      <dgm:prSet/>
      <dgm:spPr/>
      <dgm:t>
        <a:bodyPr/>
        <a:lstStyle/>
        <a:p>
          <a:endParaRPr lang="en-US"/>
        </a:p>
      </dgm:t>
    </dgm:pt>
    <dgm:pt modelId="{9C60034C-28FE-463D-9DB0-7C849D49E8CC}" type="sibTrans" cxnId="{FD0B2FA4-C514-4007-8C79-C4142500C12D}">
      <dgm:prSet/>
      <dgm:spPr/>
      <dgm:t>
        <a:bodyPr/>
        <a:lstStyle/>
        <a:p>
          <a:endParaRPr lang="en-US"/>
        </a:p>
      </dgm:t>
    </dgm:pt>
    <dgm:pt modelId="{FBD96774-751E-46C6-8DDC-CB69DF23D152}">
      <dgm:prSet/>
      <dgm:spPr/>
      <dgm:t>
        <a:bodyPr/>
        <a:lstStyle/>
        <a:p>
          <a:pPr>
            <a:lnSpc>
              <a:spcPct val="100000"/>
            </a:lnSpc>
          </a:pPr>
          <a:r>
            <a:rPr lang="en-US" b="1"/>
            <a:t>Time-series trends can be assessed but with context: </a:t>
          </a:r>
          <a:r>
            <a:rPr lang="en-US"/>
            <a:t> </a:t>
          </a:r>
          <a:br>
            <a:rPr lang="en-US"/>
          </a:br>
          <a:r>
            <a:rPr lang="en-US"/>
            <a:t>Trended data within a platform can be analyzed over time. However, this must be done in context as there are changes in enforcement, policy, and even the volume of content.</a:t>
          </a:r>
        </a:p>
      </dgm:t>
    </dgm:pt>
    <dgm:pt modelId="{39AD5C5F-E013-4996-A73B-C1FAB4A1546D}" type="parTrans" cxnId="{14C51C89-957F-4923-A59F-A39046334FA4}">
      <dgm:prSet/>
      <dgm:spPr/>
      <dgm:t>
        <a:bodyPr/>
        <a:lstStyle/>
        <a:p>
          <a:endParaRPr lang="en-US"/>
        </a:p>
      </dgm:t>
    </dgm:pt>
    <dgm:pt modelId="{82286FF8-CC92-4B8A-BE6E-C0FC947CACF3}" type="sibTrans" cxnId="{14C51C89-957F-4923-A59F-A39046334FA4}">
      <dgm:prSet/>
      <dgm:spPr/>
      <dgm:t>
        <a:bodyPr/>
        <a:lstStyle/>
        <a:p>
          <a:endParaRPr lang="en-US"/>
        </a:p>
      </dgm:t>
    </dgm:pt>
    <dgm:pt modelId="{F940C82C-BC29-4FC0-B1C7-603E3F3DB910}">
      <dgm:prSet/>
      <dgm:spPr/>
      <dgm:t>
        <a:bodyPr/>
        <a:lstStyle/>
        <a:p>
          <a:pPr>
            <a:lnSpc>
              <a:spcPct val="100000"/>
            </a:lnSpc>
          </a:pPr>
          <a:r>
            <a:rPr lang="en-US" b="1" dirty="0"/>
            <a:t>Value in looking at content categories and trends: </a:t>
          </a:r>
          <a:br>
            <a:rPr lang="en-US" dirty="0"/>
          </a:br>
          <a:r>
            <a:rPr lang="en-US" dirty="0"/>
            <a:t>The most valuable area to analyze is looking at trends across categories or looking at broader trends. This is where the Executive Summary commentary is most often sourced.</a:t>
          </a:r>
        </a:p>
      </dgm:t>
    </dgm:pt>
    <dgm:pt modelId="{1BA920C1-9411-423F-9112-8F6B1F928D7A}" type="parTrans" cxnId="{3B214C69-6E33-44A1-8190-8FCD1C0BBF83}">
      <dgm:prSet/>
      <dgm:spPr/>
      <dgm:t>
        <a:bodyPr/>
        <a:lstStyle/>
        <a:p>
          <a:endParaRPr lang="en-US"/>
        </a:p>
      </dgm:t>
    </dgm:pt>
    <dgm:pt modelId="{FCB46D41-8247-482D-83CC-D37C3BD5E85B}" type="sibTrans" cxnId="{3B214C69-6E33-44A1-8190-8FCD1C0BBF83}">
      <dgm:prSet/>
      <dgm:spPr/>
      <dgm:t>
        <a:bodyPr/>
        <a:lstStyle/>
        <a:p>
          <a:endParaRPr lang="en-US"/>
        </a:p>
      </dgm:t>
    </dgm:pt>
    <dgm:pt modelId="{E48AA6EA-C3A3-D447-AE8C-5B8428295051}">
      <dgm:prSet/>
      <dgm:spPr/>
      <dgm:t>
        <a:bodyPr/>
        <a:lstStyle/>
        <a:p>
          <a:pPr>
            <a:lnSpc>
              <a:spcPct val="100000"/>
            </a:lnSpc>
          </a:pPr>
          <a:r>
            <a:rPr lang="en-US" b="1" dirty="0"/>
            <a:t>Increasing usefulness in driving focus and in strategy:</a:t>
          </a:r>
          <a:br>
            <a:rPr lang="en-US" dirty="0"/>
          </a:br>
          <a:r>
            <a:rPr lang="en-US" dirty="0"/>
            <a:t>Helpful to focus stakeholders in advertising onto core metrics with quality control, and increasingly helpful as an input on global media quality scoring </a:t>
          </a:r>
        </a:p>
      </dgm:t>
    </dgm:pt>
    <dgm:pt modelId="{98BEF197-616F-1D4C-83B3-0055224F32CC}" type="parTrans" cxnId="{C2BEDE28-A24F-2749-AE0C-FDA8D178CCCB}">
      <dgm:prSet/>
      <dgm:spPr/>
      <dgm:t>
        <a:bodyPr/>
        <a:lstStyle/>
        <a:p>
          <a:endParaRPr lang="en-US"/>
        </a:p>
      </dgm:t>
    </dgm:pt>
    <dgm:pt modelId="{FFB04D00-1777-1046-9C10-EBB3C178F5B5}" type="sibTrans" cxnId="{C2BEDE28-A24F-2749-AE0C-FDA8D178CCCB}">
      <dgm:prSet/>
      <dgm:spPr/>
      <dgm:t>
        <a:bodyPr/>
        <a:lstStyle/>
        <a:p>
          <a:endParaRPr lang="en-US"/>
        </a:p>
      </dgm:t>
    </dgm:pt>
    <dgm:pt modelId="{BA145594-D4C5-44EB-B62F-DDDD7400CD41}" type="pres">
      <dgm:prSet presAssocID="{9EEC1436-64C2-4D87-9B27-C6D9CCF91041}" presName="root" presStyleCnt="0">
        <dgm:presLayoutVars>
          <dgm:dir/>
          <dgm:resizeHandles val="exact"/>
        </dgm:presLayoutVars>
      </dgm:prSet>
      <dgm:spPr/>
    </dgm:pt>
    <dgm:pt modelId="{D83E0E55-8F93-4101-9B45-066366502C7F}" type="pres">
      <dgm:prSet presAssocID="{213F9756-78B0-47B8-8FC0-EF510916F1B4}" presName="compNode" presStyleCnt="0"/>
      <dgm:spPr/>
    </dgm:pt>
    <dgm:pt modelId="{2A42FB55-D1A5-4456-B604-4C6D5747C6A7}" type="pres">
      <dgm:prSet presAssocID="{213F9756-78B0-47B8-8FC0-EF510916F1B4}" presName="bgRect" presStyleLbl="bgShp" presStyleIdx="0" presStyleCnt="5"/>
      <dgm:spPr/>
    </dgm:pt>
    <dgm:pt modelId="{907E2F13-E6FF-4FED-97AE-D126412A6A42}" type="pres">
      <dgm:prSet presAssocID="{213F9756-78B0-47B8-8FC0-EF510916F1B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ble"/>
        </a:ext>
      </dgm:extLst>
    </dgm:pt>
    <dgm:pt modelId="{E33654C3-FFE7-4F30-B49A-84CC6AA3BA04}" type="pres">
      <dgm:prSet presAssocID="{213F9756-78B0-47B8-8FC0-EF510916F1B4}" presName="spaceRect" presStyleCnt="0"/>
      <dgm:spPr/>
    </dgm:pt>
    <dgm:pt modelId="{A2A5F01C-400D-4CB8-85E7-8567E8FC4CA5}" type="pres">
      <dgm:prSet presAssocID="{213F9756-78B0-47B8-8FC0-EF510916F1B4}" presName="parTx" presStyleLbl="revTx" presStyleIdx="0" presStyleCnt="5">
        <dgm:presLayoutVars>
          <dgm:chMax val="0"/>
          <dgm:chPref val="0"/>
        </dgm:presLayoutVars>
      </dgm:prSet>
      <dgm:spPr/>
    </dgm:pt>
    <dgm:pt modelId="{31D71DD2-A649-48F8-9B9E-8CA51C823E72}" type="pres">
      <dgm:prSet presAssocID="{76E5BFD7-9805-4AD9-8774-7F9A1534F171}" presName="sibTrans" presStyleCnt="0"/>
      <dgm:spPr/>
    </dgm:pt>
    <dgm:pt modelId="{95ED86CC-1B63-42FD-A81C-B6D4A23A89CA}" type="pres">
      <dgm:prSet presAssocID="{F5FEF41F-8085-46EA-AF95-5A0A51AF085C}" presName="compNode" presStyleCnt="0"/>
      <dgm:spPr/>
    </dgm:pt>
    <dgm:pt modelId="{0771D027-C4B6-4506-8864-ABA3FBE6C696}" type="pres">
      <dgm:prSet presAssocID="{F5FEF41F-8085-46EA-AF95-5A0A51AF085C}" presName="bgRect" presStyleLbl="bgShp" presStyleIdx="1" presStyleCnt="5"/>
      <dgm:spPr/>
    </dgm:pt>
    <dgm:pt modelId="{B987E96E-3DCE-4F6B-BC93-DB1F6D4B9C46}" type="pres">
      <dgm:prSet presAssocID="{F5FEF41F-8085-46EA-AF95-5A0A51AF085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D0052F47-8118-414E-8C2E-4CFB01BBC86D}" type="pres">
      <dgm:prSet presAssocID="{F5FEF41F-8085-46EA-AF95-5A0A51AF085C}" presName="spaceRect" presStyleCnt="0"/>
      <dgm:spPr/>
    </dgm:pt>
    <dgm:pt modelId="{7279195E-30E9-46DD-A942-D5B87AC0C27C}" type="pres">
      <dgm:prSet presAssocID="{F5FEF41F-8085-46EA-AF95-5A0A51AF085C}" presName="parTx" presStyleLbl="revTx" presStyleIdx="1" presStyleCnt="5">
        <dgm:presLayoutVars>
          <dgm:chMax val="0"/>
          <dgm:chPref val="0"/>
        </dgm:presLayoutVars>
      </dgm:prSet>
      <dgm:spPr/>
    </dgm:pt>
    <dgm:pt modelId="{1ED471CC-2032-43A5-8846-9A5EF5A06E41}" type="pres">
      <dgm:prSet presAssocID="{9C60034C-28FE-463D-9DB0-7C849D49E8CC}" presName="sibTrans" presStyleCnt="0"/>
      <dgm:spPr/>
    </dgm:pt>
    <dgm:pt modelId="{67230CCD-5D5F-461C-92BB-053826A4E809}" type="pres">
      <dgm:prSet presAssocID="{FBD96774-751E-46C6-8DDC-CB69DF23D152}" presName="compNode" presStyleCnt="0"/>
      <dgm:spPr/>
    </dgm:pt>
    <dgm:pt modelId="{1EE8E4DA-4C39-47EC-9423-5854D37D8973}" type="pres">
      <dgm:prSet presAssocID="{FBD96774-751E-46C6-8DDC-CB69DF23D152}" presName="bgRect" presStyleLbl="bgShp" presStyleIdx="2" presStyleCnt="5"/>
      <dgm:spPr/>
    </dgm:pt>
    <dgm:pt modelId="{A74A5D5F-5303-4782-AD9D-0498DA9A9241}" type="pres">
      <dgm:prSet presAssocID="{FBD96774-751E-46C6-8DDC-CB69DF23D15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8C61BA64-E6A5-45C9-AB35-686BA0A7DEF0}" type="pres">
      <dgm:prSet presAssocID="{FBD96774-751E-46C6-8DDC-CB69DF23D152}" presName="spaceRect" presStyleCnt="0"/>
      <dgm:spPr/>
    </dgm:pt>
    <dgm:pt modelId="{EDD5E2AF-23B3-4315-BF4B-89EDB261F3D2}" type="pres">
      <dgm:prSet presAssocID="{FBD96774-751E-46C6-8DDC-CB69DF23D152}" presName="parTx" presStyleLbl="revTx" presStyleIdx="2" presStyleCnt="5">
        <dgm:presLayoutVars>
          <dgm:chMax val="0"/>
          <dgm:chPref val="0"/>
        </dgm:presLayoutVars>
      </dgm:prSet>
      <dgm:spPr/>
    </dgm:pt>
    <dgm:pt modelId="{7AFE18EB-F3D2-48DD-A8D3-271D0CF46225}" type="pres">
      <dgm:prSet presAssocID="{82286FF8-CC92-4B8A-BE6E-C0FC947CACF3}" presName="sibTrans" presStyleCnt="0"/>
      <dgm:spPr/>
    </dgm:pt>
    <dgm:pt modelId="{F392DCAF-C932-4C66-87AE-571B632A9454}" type="pres">
      <dgm:prSet presAssocID="{F940C82C-BC29-4FC0-B1C7-603E3F3DB910}" presName="compNode" presStyleCnt="0"/>
      <dgm:spPr/>
    </dgm:pt>
    <dgm:pt modelId="{0EEAA3CA-6DD5-46C2-B3A9-F31FF3B90D00}" type="pres">
      <dgm:prSet presAssocID="{F940C82C-BC29-4FC0-B1C7-603E3F3DB910}" presName="bgRect" presStyleLbl="bgShp" presStyleIdx="3" presStyleCnt="5"/>
      <dgm:spPr/>
    </dgm:pt>
    <dgm:pt modelId="{9E608034-B793-4E74-8C10-943BAE95FA77}" type="pres">
      <dgm:prSet presAssocID="{F940C82C-BC29-4FC0-B1C7-603E3F3DB91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571CE6B1-E508-492C-9311-ACC0803CBA8D}" type="pres">
      <dgm:prSet presAssocID="{F940C82C-BC29-4FC0-B1C7-603E3F3DB910}" presName="spaceRect" presStyleCnt="0"/>
      <dgm:spPr/>
    </dgm:pt>
    <dgm:pt modelId="{43FB0A75-61D5-47E9-8BD9-3DF235DA628C}" type="pres">
      <dgm:prSet presAssocID="{F940C82C-BC29-4FC0-B1C7-603E3F3DB910}" presName="parTx" presStyleLbl="revTx" presStyleIdx="3" presStyleCnt="5">
        <dgm:presLayoutVars>
          <dgm:chMax val="0"/>
          <dgm:chPref val="0"/>
        </dgm:presLayoutVars>
      </dgm:prSet>
      <dgm:spPr/>
    </dgm:pt>
    <dgm:pt modelId="{493FA3F4-F83D-8A4A-B3D4-AFDC9CB22A5D}" type="pres">
      <dgm:prSet presAssocID="{FCB46D41-8247-482D-83CC-D37C3BD5E85B}" presName="sibTrans" presStyleCnt="0"/>
      <dgm:spPr/>
    </dgm:pt>
    <dgm:pt modelId="{2DB7C092-8C82-C045-9D32-93AB4EDF10B6}" type="pres">
      <dgm:prSet presAssocID="{E48AA6EA-C3A3-D447-AE8C-5B8428295051}" presName="compNode" presStyleCnt="0"/>
      <dgm:spPr/>
    </dgm:pt>
    <dgm:pt modelId="{B86D10AB-1AC5-3D40-9B5F-91724C201B5F}" type="pres">
      <dgm:prSet presAssocID="{E48AA6EA-C3A3-D447-AE8C-5B8428295051}" presName="bgRect" presStyleLbl="bgShp" presStyleIdx="4" presStyleCnt="5"/>
      <dgm:spPr/>
    </dgm:pt>
    <dgm:pt modelId="{69B7CA1A-2321-3248-91A3-A58909FA8295}" type="pres">
      <dgm:prSet presAssocID="{E48AA6EA-C3A3-D447-AE8C-5B8428295051}"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3d Glasses with solid fill"/>
        </a:ext>
      </dgm:extLst>
    </dgm:pt>
    <dgm:pt modelId="{4DB0AA0E-2625-054B-BB7C-B67D26365897}" type="pres">
      <dgm:prSet presAssocID="{E48AA6EA-C3A3-D447-AE8C-5B8428295051}" presName="spaceRect" presStyleCnt="0"/>
      <dgm:spPr/>
    </dgm:pt>
    <dgm:pt modelId="{4B4B0180-5974-8746-B81C-22E2FA4A79DC}" type="pres">
      <dgm:prSet presAssocID="{E48AA6EA-C3A3-D447-AE8C-5B8428295051}" presName="parTx" presStyleLbl="revTx" presStyleIdx="4" presStyleCnt="5">
        <dgm:presLayoutVars>
          <dgm:chMax val="0"/>
          <dgm:chPref val="0"/>
        </dgm:presLayoutVars>
      </dgm:prSet>
      <dgm:spPr/>
    </dgm:pt>
  </dgm:ptLst>
  <dgm:cxnLst>
    <dgm:cxn modelId="{C2BEDE28-A24F-2749-AE0C-FDA8D178CCCB}" srcId="{9EEC1436-64C2-4D87-9B27-C6D9CCF91041}" destId="{E48AA6EA-C3A3-D447-AE8C-5B8428295051}" srcOrd="4" destOrd="0" parTransId="{98BEF197-616F-1D4C-83B3-0055224F32CC}" sibTransId="{FFB04D00-1777-1046-9C10-EBB3C178F5B5}"/>
    <dgm:cxn modelId="{39418D52-8E1C-4A0A-B9B0-3298FB1826FA}" type="presOf" srcId="{FBD96774-751E-46C6-8DDC-CB69DF23D152}" destId="{EDD5E2AF-23B3-4315-BF4B-89EDB261F3D2}" srcOrd="0" destOrd="0" presId="urn:microsoft.com/office/officeart/2018/2/layout/IconVerticalSolidList"/>
    <dgm:cxn modelId="{3B214C69-6E33-44A1-8190-8FCD1C0BBF83}" srcId="{9EEC1436-64C2-4D87-9B27-C6D9CCF91041}" destId="{F940C82C-BC29-4FC0-B1C7-603E3F3DB910}" srcOrd="3" destOrd="0" parTransId="{1BA920C1-9411-423F-9112-8F6B1F928D7A}" sibTransId="{FCB46D41-8247-482D-83CC-D37C3BD5E85B}"/>
    <dgm:cxn modelId="{60E4867B-F877-D245-A589-F669C9A7C2FF}" type="presOf" srcId="{E48AA6EA-C3A3-D447-AE8C-5B8428295051}" destId="{4B4B0180-5974-8746-B81C-22E2FA4A79DC}" srcOrd="0" destOrd="0" presId="urn:microsoft.com/office/officeart/2018/2/layout/IconVerticalSolidList"/>
    <dgm:cxn modelId="{14C51C89-957F-4923-A59F-A39046334FA4}" srcId="{9EEC1436-64C2-4D87-9B27-C6D9CCF91041}" destId="{FBD96774-751E-46C6-8DDC-CB69DF23D152}" srcOrd="2" destOrd="0" parTransId="{39AD5C5F-E013-4996-A73B-C1FAB4A1546D}" sibTransId="{82286FF8-CC92-4B8A-BE6E-C0FC947CACF3}"/>
    <dgm:cxn modelId="{0939EA9A-0D2A-4CF4-B551-0485E400D8CE}" type="presOf" srcId="{F940C82C-BC29-4FC0-B1C7-603E3F3DB910}" destId="{43FB0A75-61D5-47E9-8BD9-3DF235DA628C}" srcOrd="0" destOrd="0" presId="urn:microsoft.com/office/officeart/2018/2/layout/IconVerticalSolidList"/>
    <dgm:cxn modelId="{FD0B2FA4-C514-4007-8C79-C4142500C12D}" srcId="{9EEC1436-64C2-4D87-9B27-C6D9CCF91041}" destId="{F5FEF41F-8085-46EA-AF95-5A0A51AF085C}" srcOrd="1" destOrd="0" parTransId="{D199C778-AAC8-4C87-AF04-A9958E3FB062}" sibTransId="{9C60034C-28FE-463D-9DB0-7C849D49E8CC}"/>
    <dgm:cxn modelId="{DE167EBA-2C94-4D64-9C2A-62F4E59DD739}" srcId="{9EEC1436-64C2-4D87-9B27-C6D9CCF91041}" destId="{213F9756-78B0-47B8-8FC0-EF510916F1B4}" srcOrd="0" destOrd="0" parTransId="{ACBA2B11-D909-4D54-A217-FB9D172A988E}" sibTransId="{76E5BFD7-9805-4AD9-8774-7F9A1534F171}"/>
    <dgm:cxn modelId="{9C28EDC2-8BF1-465A-9BDC-EE70571AA8C3}" type="presOf" srcId="{9EEC1436-64C2-4D87-9B27-C6D9CCF91041}" destId="{BA145594-D4C5-44EB-B62F-DDDD7400CD41}" srcOrd="0" destOrd="0" presId="urn:microsoft.com/office/officeart/2018/2/layout/IconVerticalSolidList"/>
    <dgm:cxn modelId="{4D60D8E9-15A9-497B-ACDE-054C47073379}" type="presOf" srcId="{F5FEF41F-8085-46EA-AF95-5A0A51AF085C}" destId="{7279195E-30E9-46DD-A942-D5B87AC0C27C}" srcOrd="0" destOrd="0" presId="urn:microsoft.com/office/officeart/2018/2/layout/IconVerticalSolidList"/>
    <dgm:cxn modelId="{A6821BF6-6DB9-405E-BE93-12C6C8068E6A}" type="presOf" srcId="{213F9756-78B0-47B8-8FC0-EF510916F1B4}" destId="{A2A5F01C-400D-4CB8-85E7-8567E8FC4CA5}" srcOrd="0" destOrd="0" presId="urn:microsoft.com/office/officeart/2018/2/layout/IconVerticalSolidList"/>
    <dgm:cxn modelId="{D2F9F485-BFD1-46E5-8B84-D9D8535592F9}" type="presParOf" srcId="{BA145594-D4C5-44EB-B62F-DDDD7400CD41}" destId="{D83E0E55-8F93-4101-9B45-066366502C7F}" srcOrd="0" destOrd="0" presId="urn:microsoft.com/office/officeart/2018/2/layout/IconVerticalSolidList"/>
    <dgm:cxn modelId="{1E7E1416-F4F7-4B28-8174-303B5BBF6D39}" type="presParOf" srcId="{D83E0E55-8F93-4101-9B45-066366502C7F}" destId="{2A42FB55-D1A5-4456-B604-4C6D5747C6A7}" srcOrd="0" destOrd="0" presId="urn:microsoft.com/office/officeart/2018/2/layout/IconVerticalSolidList"/>
    <dgm:cxn modelId="{3FE0C092-5219-4C0F-9508-CA6511C26860}" type="presParOf" srcId="{D83E0E55-8F93-4101-9B45-066366502C7F}" destId="{907E2F13-E6FF-4FED-97AE-D126412A6A42}" srcOrd="1" destOrd="0" presId="urn:microsoft.com/office/officeart/2018/2/layout/IconVerticalSolidList"/>
    <dgm:cxn modelId="{D77F1239-8C16-4D63-87FC-B6F45AF318FA}" type="presParOf" srcId="{D83E0E55-8F93-4101-9B45-066366502C7F}" destId="{E33654C3-FFE7-4F30-B49A-84CC6AA3BA04}" srcOrd="2" destOrd="0" presId="urn:microsoft.com/office/officeart/2018/2/layout/IconVerticalSolidList"/>
    <dgm:cxn modelId="{B97B94E6-2AA1-49D4-90AD-6D89E136B1B0}" type="presParOf" srcId="{D83E0E55-8F93-4101-9B45-066366502C7F}" destId="{A2A5F01C-400D-4CB8-85E7-8567E8FC4CA5}" srcOrd="3" destOrd="0" presId="urn:microsoft.com/office/officeart/2018/2/layout/IconVerticalSolidList"/>
    <dgm:cxn modelId="{A2017737-CA25-435B-B014-1E40F9BEB52F}" type="presParOf" srcId="{BA145594-D4C5-44EB-B62F-DDDD7400CD41}" destId="{31D71DD2-A649-48F8-9B9E-8CA51C823E72}" srcOrd="1" destOrd="0" presId="urn:microsoft.com/office/officeart/2018/2/layout/IconVerticalSolidList"/>
    <dgm:cxn modelId="{0467424B-B2DD-47CD-8719-7F4B812D6121}" type="presParOf" srcId="{BA145594-D4C5-44EB-B62F-DDDD7400CD41}" destId="{95ED86CC-1B63-42FD-A81C-B6D4A23A89CA}" srcOrd="2" destOrd="0" presId="urn:microsoft.com/office/officeart/2018/2/layout/IconVerticalSolidList"/>
    <dgm:cxn modelId="{DD9CF1E2-88C3-4405-9724-04F0524C1033}" type="presParOf" srcId="{95ED86CC-1B63-42FD-A81C-B6D4A23A89CA}" destId="{0771D027-C4B6-4506-8864-ABA3FBE6C696}" srcOrd="0" destOrd="0" presId="urn:microsoft.com/office/officeart/2018/2/layout/IconVerticalSolidList"/>
    <dgm:cxn modelId="{34DF188A-58B4-464F-B282-99A0A717F246}" type="presParOf" srcId="{95ED86CC-1B63-42FD-A81C-B6D4A23A89CA}" destId="{B987E96E-3DCE-4F6B-BC93-DB1F6D4B9C46}" srcOrd="1" destOrd="0" presId="urn:microsoft.com/office/officeart/2018/2/layout/IconVerticalSolidList"/>
    <dgm:cxn modelId="{F5D1386D-C49E-4EDD-9932-33295103F823}" type="presParOf" srcId="{95ED86CC-1B63-42FD-A81C-B6D4A23A89CA}" destId="{D0052F47-8118-414E-8C2E-4CFB01BBC86D}" srcOrd="2" destOrd="0" presId="urn:microsoft.com/office/officeart/2018/2/layout/IconVerticalSolidList"/>
    <dgm:cxn modelId="{22783BBD-CBEB-42E0-9C13-11FF2042A244}" type="presParOf" srcId="{95ED86CC-1B63-42FD-A81C-B6D4A23A89CA}" destId="{7279195E-30E9-46DD-A942-D5B87AC0C27C}" srcOrd="3" destOrd="0" presId="urn:microsoft.com/office/officeart/2018/2/layout/IconVerticalSolidList"/>
    <dgm:cxn modelId="{BCDD461D-EAEE-4162-9373-C6AC9F0FF29E}" type="presParOf" srcId="{BA145594-D4C5-44EB-B62F-DDDD7400CD41}" destId="{1ED471CC-2032-43A5-8846-9A5EF5A06E41}" srcOrd="3" destOrd="0" presId="urn:microsoft.com/office/officeart/2018/2/layout/IconVerticalSolidList"/>
    <dgm:cxn modelId="{DD7BF683-B6DB-488A-B129-3231775B9AA6}" type="presParOf" srcId="{BA145594-D4C5-44EB-B62F-DDDD7400CD41}" destId="{67230CCD-5D5F-461C-92BB-053826A4E809}" srcOrd="4" destOrd="0" presId="urn:microsoft.com/office/officeart/2018/2/layout/IconVerticalSolidList"/>
    <dgm:cxn modelId="{71AD2B47-DD5E-42F7-A608-4DEED3CF4FAD}" type="presParOf" srcId="{67230CCD-5D5F-461C-92BB-053826A4E809}" destId="{1EE8E4DA-4C39-47EC-9423-5854D37D8973}" srcOrd="0" destOrd="0" presId="urn:microsoft.com/office/officeart/2018/2/layout/IconVerticalSolidList"/>
    <dgm:cxn modelId="{44DD4EA5-5DD4-4E3C-AEB9-2DFAD81FA2EF}" type="presParOf" srcId="{67230CCD-5D5F-461C-92BB-053826A4E809}" destId="{A74A5D5F-5303-4782-AD9D-0498DA9A9241}" srcOrd="1" destOrd="0" presId="urn:microsoft.com/office/officeart/2018/2/layout/IconVerticalSolidList"/>
    <dgm:cxn modelId="{C94E4EE2-8B26-44BF-B678-D64007D2EFCA}" type="presParOf" srcId="{67230CCD-5D5F-461C-92BB-053826A4E809}" destId="{8C61BA64-E6A5-45C9-AB35-686BA0A7DEF0}" srcOrd="2" destOrd="0" presId="urn:microsoft.com/office/officeart/2018/2/layout/IconVerticalSolidList"/>
    <dgm:cxn modelId="{4E82D392-89D7-49F9-A566-B8809372B035}" type="presParOf" srcId="{67230CCD-5D5F-461C-92BB-053826A4E809}" destId="{EDD5E2AF-23B3-4315-BF4B-89EDB261F3D2}" srcOrd="3" destOrd="0" presId="urn:microsoft.com/office/officeart/2018/2/layout/IconVerticalSolidList"/>
    <dgm:cxn modelId="{1C0FF15F-0C8D-4153-9C37-C58DB89ABA74}" type="presParOf" srcId="{BA145594-D4C5-44EB-B62F-DDDD7400CD41}" destId="{7AFE18EB-F3D2-48DD-A8D3-271D0CF46225}" srcOrd="5" destOrd="0" presId="urn:microsoft.com/office/officeart/2018/2/layout/IconVerticalSolidList"/>
    <dgm:cxn modelId="{69F13C17-C065-4512-B58C-00BB1527CA0B}" type="presParOf" srcId="{BA145594-D4C5-44EB-B62F-DDDD7400CD41}" destId="{F392DCAF-C932-4C66-87AE-571B632A9454}" srcOrd="6" destOrd="0" presId="urn:microsoft.com/office/officeart/2018/2/layout/IconVerticalSolidList"/>
    <dgm:cxn modelId="{9FD776F0-2B53-4729-823B-2CA0AFC4D195}" type="presParOf" srcId="{F392DCAF-C932-4C66-87AE-571B632A9454}" destId="{0EEAA3CA-6DD5-46C2-B3A9-F31FF3B90D00}" srcOrd="0" destOrd="0" presId="urn:microsoft.com/office/officeart/2018/2/layout/IconVerticalSolidList"/>
    <dgm:cxn modelId="{3757E8C2-D2B3-4A0E-8C92-5FF7B5A85212}" type="presParOf" srcId="{F392DCAF-C932-4C66-87AE-571B632A9454}" destId="{9E608034-B793-4E74-8C10-943BAE95FA77}" srcOrd="1" destOrd="0" presId="urn:microsoft.com/office/officeart/2018/2/layout/IconVerticalSolidList"/>
    <dgm:cxn modelId="{83EAB3C8-BFA9-4604-96D8-267A2DD688D5}" type="presParOf" srcId="{F392DCAF-C932-4C66-87AE-571B632A9454}" destId="{571CE6B1-E508-492C-9311-ACC0803CBA8D}" srcOrd="2" destOrd="0" presId="urn:microsoft.com/office/officeart/2018/2/layout/IconVerticalSolidList"/>
    <dgm:cxn modelId="{38DF4B35-4872-46AE-845E-7741292EAC9F}" type="presParOf" srcId="{F392DCAF-C932-4C66-87AE-571B632A9454}" destId="{43FB0A75-61D5-47E9-8BD9-3DF235DA628C}" srcOrd="3" destOrd="0" presId="urn:microsoft.com/office/officeart/2018/2/layout/IconVerticalSolidList"/>
    <dgm:cxn modelId="{86944185-146B-8845-AD13-7032C192949B}" type="presParOf" srcId="{BA145594-D4C5-44EB-B62F-DDDD7400CD41}" destId="{493FA3F4-F83D-8A4A-B3D4-AFDC9CB22A5D}" srcOrd="7" destOrd="0" presId="urn:microsoft.com/office/officeart/2018/2/layout/IconVerticalSolidList"/>
    <dgm:cxn modelId="{B3EE12E7-542B-E042-97AD-B7BE6318CABA}" type="presParOf" srcId="{BA145594-D4C5-44EB-B62F-DDDD7400CD41}" destId="{2DB7C092-8C82-C045-9D32-93AB4EDF10B6}" srcOrd="8" destOrd="0" presId="urn:microsoft.com/office/officeart/2018/2/layout/IconVerticalSolidList"/>
    <dgm:cxn modelId="{3D1F0B89-0E0E-BE41-88DE-6410A81DE6D0}" type="presParOf" srcId="{2DB7C092-8C82-C045-9D32-93AB4EDF10B6}" destId="{B86D10AB-1AC5-3D40-9B5F-91724C201B5F}" srcOrd="0" destOrd="0" presId="urn:microsoft.com/office/officeart/2018/2/layout/IconVerticalSolidList"/>
    <dgm:cxn modelId="{2AFEC0D6-85BD-494F-B508-AD1D1F0FF7AA}" type="presParOf" srcId="{2DB7C092-8C82-C045-9D32-93AB4EDF10B6}" destId="{69B7CA1A-2321-3248-91A3-A58909FA8295}" srcOrd="1" destOrd="0" presId="urn:microsoft.com/office/officeart/2018/2/layout/IconVerticalSolidList"/>
    <dgm:cxn modelId="{01B41FED-BA09-5C4F-BA4A-D7E0041A240C}" type="presParOf" srcId="{2DB7C092-8C82-C045-9D32-93AB4EDF10B6}" destId="{4DB0AA0E-2625-054B-BB7C-B67D26365897}" srcOrd="2" destOrd="0" presId="urn:microsoft.com/office/officeart/2018/2/layout/IconVerticalSolidList"/>
    <dgm:cxn modelId="{6527A319-C8A4-DE4A-98E1-27A4115FF348}" type="presParOf" srcId="{2DB7C092-8C82-C045-9D32-93AB4EDF10B6}" destId="{4B4B0180-5974-8746-B81C-22E2FA4A79D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2FB55-D1A5-4456-B604-4C6D5747C6A7}">
      <dsp:nvSpPr>
        <dsp:cNvPr id="0" name=""/>
        <dsp:cNvSpPr/>
      </dsp:nvSpPr>
      <dsp:spPr>
        <a:xfrm>
          <a:off x="0" y="5881"/>
          <a:ext cx="10558254" cy="7473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7E2F13-E6FF-4FED-97AE-D126412A6A42}">
      <dsp:nvSpPr>
        <dsp:cNvPr id="0" name=""/>
        <dsp:cNvSpPr/>
      </dsp:nvSpPr>
      <dsp:spPr>
        <a:xfrm>
          <a:off x="226065" y="174029"/>
          <a:ext cx="411430" cy="4110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A5F01C-400D-4CB8-85E7-8567E8FC4CA5}">
      <dsp:nvSpPr>
        <dsp:cNvPr id="0" name=""/>
        <dsp:cNvSpPr/>
      </dsp:nvSpPr>
      <dsp:spPr>
        <a:xfrm>
          <a:off x="863561" y="5881"/>
          <a:ext cx="9681393" cy="770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63" tIns="81563" rIns="81563" bIns="81563" numCol="1" spcCol="1270" anchor="ctr" anchorCtr="0">
          <a:noAutofit/>
        </a:bodyPr>
        <a:lstStyle/>
        <a:p>
          <a:pPr marL="0" lvl="0" indent="0" algn="l" defTabSz="622300">
            <a:lnSpc>
              <a:spcPct val="100000"/>
            </a:lnSpc>
            <a:spcBef>
              <a:spcPct val="0"/>
            </a:spcBef>
            <a:spcAft>
              <a:spcPct val="35000"/>
            </a:spcAft>
            <a:buNone/>
          </a:pPr>
          <a:r>
            <a:rPr lang="en-US" sz="1400" b="1" kern="1200"/>
            <a:t>Data reflects individual platform efforts: </a:t>
          </a:r>
          <a:br>
            <a:rPr lang="en-US" sz="1400" kern="1200"/>
          </a:br>
          <a:r>
            <a:rPr lang="en-US" sz="1400" kern="1200"/>
            <a:t>Underlying data is reflective of platform-specific rules or policies. Further, the metrics are reflective of measurement breadth and enforcement actions</a:t>
          </a:r>
        </a:p>
      </dsp:txBody>
      <dsp:txXfrm>
        <a:off x="863561" y="5881"/>
        <a:ext cx="9681393" cy="770678"/>
      </dsp:txXfrm>
    </dsp:sp>
    <dsp:sp modelId="{0771D027-C4B6-4506-8864-ABA3FBE6C696}">
      <dsp:nvSpPr>
        <dsp:cNvPr id="0" name=""/>
        <dsp:cNvSpPr/>
      </dsp:nvSpPr>
      <dsp:spPr>
        <a:xfrm>
          <a:off x="0" y="969229"/>
          <a:ext cx="10558254" cy="7473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87E96E-3DCE-4F6B-BC93-DB1F6D4B9C46}">
      <dsp:nvSpPr>
        <dsp:cNvPr id="0" name=""/>
        <dsp:cNvSpPr/>
      </dsp:nvSpPr>
      <dsp:spPr>
        <a:xfrm>
          <a:off x="226065" y="1137377"/>
          <a:ext cx="411430" cy="4110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79195E-30E9-46DD-A942-D5B87AC0C27C}">
      <dsp:nvSpPr>
        <dsp:cNvPr id="0" name=""/>
        <dsp:cNvSpPr/>
      </dsp:nvSpPr>
      <dsp:spPr>
        <a:xfrm>
          <a:off x="863561" y="969229"/>
          <a:ext cx="9681393" cy="770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63" tIns="81563" rIns="81563" bIns="81563" numCol="1" spcCol="1270" anchor="ctr" anchorCtr="0">
          <a:noAutofit/>
        </a:bodyPr>
        <a:lstStyle/>
        <a:p>
          <a:pPr marL="0" lvl="0" indent="0" algn="l" defTabSz="622300">
            <a:lnSpc>
              <a:spcPct val="100000"/>
            </a:lnSpc>
            <a:spcBef>
              <a:spcPct val="0"/>
            </a:spcBef>
            <a:spcAft>
              <a:spcPct val="35000"/>
            </a:spcAft>
            <a:buNone/>
          </a:pPr>
          <a:r>
            <a:rPr lang="en-US" sz="1400" b="1" kern="1200"/>
            <a:t>Complex and combined analysis is not appropriate:</a:t>
          </a:r>
          <a:br>
            <a:rPr lang="en-US" sz="1400" kern="1200"/>
          </a:br>
          <a:r>
            <a:rPr lang="en-US" sz="1400" kern="1200"/>
            <a:t>Due to the differences in policies, and some platforms counting harmful content differently (e.g., a single piece of content violating multiple policies or one) data presented by individual platforms or in the Aggregated Measurement Report cannot be tallied </a:t>
          </a:r>
        </a:p>
      </dsp:txBody>
      <dsp:txXfrm>
        <a:off x="863561" y="969229"/>
        <a:ext cx="9681393" cy="770678"/>
      </dsp:txXfrm>
    </dsp:sp>
    <dsp:sp modelId="{1EE8E4DA-4C39-47EC-9423-5854D37D8973}">
      <dsp:nvSpPr>
        <dsp:cNvPr id="0" name=""/>
        <dsp:cNvSpPr/>
      </dsp:nvSpPr>
      <dsp:spPr>
        <a:xfrm>
          <a:off x="0" y="1932577"/>
          <a:ext cx="10558254" cy="7473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4A5D5F-5303-4782-AD9D-0498DA9A9241}">
      <dsp:nvSpPr>
        <dsp:cNvPr id="0" name=""/>
        <dsp:cNvSpPr/>
      </dsp:nvSpPr>
      <dsp:spPr>
        <a:xfrm>
          <a:off x="226065" y="2100725"/>
          <a:ext cx="411430" cy="4110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D5E2AF-23B3-4315-BF4B-89EDB261F3D2}">
      <dsp:nvSpPr>
        <dsp:cNvPr id="0" name=""/>
        <dsp:cNvSpPr/>
      </dsp:nvSpPr>
      <dsp:spPr>
        <a:xfrm>
          <a:off x="863561" y="1932577"/>
          <a:ext cx="9681393" cy="770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63" tIns="81563" rIns="81563" bIns="81563" numCol="1" spcCol="1270" anchor="ctr" anchorCtr="0">
          <a:noAutofit/>
        </a:bodyPr>
        <a:lstStyle/>
        <a:p>
          <a:pPr marL="0" lvl="0" indent="0" algn="l" defTabSz="622300">
            <a:lnSpc>
              <a:spcPct val="100000"/>
            </a:lnSpc>
            <a:spcBef>
              <a:spcPct val="0"/>
            </a:spcBef>
            <a:spcAft>
              <a:spcPct val="35000"/>
            </a:spcAft>
            <a:buNone/>
          </a:pPr>
          <a:r>
            <a:rPr lang="en-US" sz="1400" b="1" kern="1200"/>
            <a:t>Time-series trends can be assessed but with context: </a:t>
          </a:r>
          <a:r>
            <a:rPr lang="en-US" sz="1400" kern="1200"/>
            <a:t> </a:t>
          </a:r>
          <a:br>
            <a:rPr lang="en-US" sz="1400" kern="1200"/>
          </a:br>
          <a:r>
            <a:rPr lang="en-US" sz="1400" kern="1200"/>
            <a:t>Trended data within a platform can be analyzed over time. However, this must be done in context as there are changes in enforcement, policy, and even the volume of content.</a:t>
          </a:r>
        </a:p>
      </dsp:txBody>
      <dsp:txXfrm>
        <a:off x="863561" y="1932577"/>
        <a:ext cx="9681393" cy="770678"/>
      </dsp:txXfrm>
    </dsp:sp>
    <dsp:sp modelId="{0EEAA3CA-6DD5-46C2-B3A9-F31FF3B90D00}">
      <dsp:nvSpPr>
        <dsp:cNvPr id="0" name=""/>
        <dsp:cNvSpPr/>
      </dsp:nvSpPr>
      <dsp:spPr>
        <a:xfrm>
          <a:off x="0" y="2895925"/>
          <a:ext cx="10558254" cy="7473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608034-B793-4E74-8C10-943BAE95FA77}">
      <dsp:nvSpPr>
        <dsp:cNvPr id="0" name=""/>
        <dsp:cNvSpPr/>
      </dsp:nvSpPr>
      <dsp:spPr>
        <a:xfrm>
          <a:off x="226065" y="3064073"/>
          <a:ext cx="411430" cy="4110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FB0A75-61D5-47E9-8BD9-3DF235DA628C}">
      <dsp:nvSpPr>
        <dsp:cNvPr id="0" name=""/>
        <dsp:cNvSpPr/>
      </dsp:nvSpPr>
      <dsp:spPr>
        <a:xfrm>
          <a:off x="863561" y="2895925"/>
          <a:ext cx="9681393" cy="770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63" tIns="81563" rIns="81563" bIns="81563" numCol="1" spcCol="1270" anchor="ctr" anchorCtr="0">
          <a:noAutofit/>
        </a:bodyPr>
        <a:lstStyle/>
        <a:p>
          <a:pPr marL="0" lvl="0" indent="0" algn="l" defTabSz="622300">
            <a:lnSpc>
              <a:spcPct val="100000"/>
            </a:lnSpc>
            <a:spcBef>
              <a:spcPct val="0"/>
            </a:spcBef>
            <a:spcAft>
              <a:spcPct val="35000"/>
            </a:spcAft>
            <a:buNone/>
          </a:pPr>
          <a:r>
            <a:rPr lang="en-US" sz="1400" b="1" kern="1200" dirty="0"/>
            <a:t>Value in looking at content categories and trends: </a:t>
          </a:r>
          <a:br>
            <a:rPr lang="en-US" sz="1400" kern="1200" dirty="0"/>
          </a:br>
          <a:r>
            <a:rPr lang="en-US" sz="1400" kern="1200" dirty="0"/>
            <a:t>The most valuable area to analyze is looking at trends across categories or looking at broader trends. This is where the Executive Summary commentary is most often sourced.</a:t>
          </a:r>
        </a:p>
      </dsp:txBody>
      <dsp:txXfrm>
        <a:off x="863561" y="2895925"/>
        <a:ext cx="9681393" cy="770678"/>
      </dsp:txXfrm>
    </dsp:sp>
    <dsp:sp modelId="{B86D10AB-1AC5-3D40-9B5F-91724C201B5F}">
      <dsp:nvSpPr>
        <dsp:cNvPr id="0" name=""/>
        <dsp:cNvSpPr/>
      </dsp:nvSpPr>
      <dsp:spPr>
        <a:xfrm>
          <a:off x="0" y="3859273"/>
          <a:ext cx="10558254" cy="7473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B7CA1A-2321-3248-91A3-A58909FA8295}">
      <dsp:nvSpPr>
        <dsp:cNvPr id="0" name=""/>
        <dsp:cNvSpPr/>
      </dsp:nvSpPr>
      <dsp:spPr>
        <a:xfrm>
          <a:off x="226065" y="4027421"/>
          <a:ext cx="411430" cy="411028"/>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4B0180-5974-8746-B81C-22E2FA4A79DC}">
      <dsp:nvSpPr>
        <dsp:cNvPr id="0" name=""/>
        <dsp:cNvSpPr/>
      </dsp:nvSpPr>
      <dsp:spPr>
        <a:xfrm>
          <a:off x="863561" y="3859273"/>
          <a:ext cx="9681393" cy="770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63" tIns="81563" rIns="81563" bIns="81563" numCol="1" spcCol="1270" anchor="ctr" anchorCtr="0">
          <a:noAutofit/>
        </a:bodyPr>
        <a:lstStyle/>
        <a:p>
          <a:pPr marL="0" lvl="0" indent="0" algn="l" defTabSz="622300">
            <a:lnSpc>
              <a:spcPct val="100000"/>
            </a:lnSpc>
            <a:spcBef>
              <a:spcPct val="0"/>
            </a:spcBef>
            <a:spcAft>
              <a:spcPct val="35000"/>
            </a:spcAft>
            <a:buNone/>
          </a:pPr>
          <a:r>
            <a:rPr lang="en-US" sz="1400" b="1" kern="1200" dirty="0"/>
            <a:t>Increasing usefulness in driving focus and in strategy:</a:t>
          </a:r>
          <a:br>
            <a:rPr lang="en-US" sz="1400" kern="1200" dirty="0"/>
          </a:br>
          <a:r>
            <a:rPr lang="en-US" sz="1400" kern="1200" dirty="0"/>
            <a:t>Helpful to focus stakeholders in advertising onto core metrics with quality control, and increasingly helpful as an input on global media quality scoring </a:t>
          </a:r>
        </a:p>
      </dsp:txBody>
      <dsp:txXfrm>
        <a:off x="863561" y="3859273"/>
        <a:ext cx="9681393" cy="77067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Arial" panose="020B0604020202020204" pitchFamily="34" charset="0"/>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Arial" panose="020B0604020202020204" pitchFamily="34" charset="0"/>
              </a:defRPr>
            </a:lvl1pPr>
          </a:lstStyle>
          <a:p>
            <a:pPr lvl="0"/>
            <a:r>
              <a:rPr lang="en-US"/>
              <a:t>Click to edit Master text styles</a:t>
            </a:r>
          </a:p>
        </p:txBody>
      </p:sp>
      <p:pic>
        <p:nvPicPr>
          <p:cNvPr id="6" name="Picture 2" descr="\\dc1\CompanyData\WFA_Communications\Brand positioning\2016 Brand Uplift\Identity Guidelines final\illustrations\compass@300x.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088413" y="764705"/>
            <a:ext cx="9719464" cy="6878641"/>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nl-NL" dirty="0"/>
          </a:p>
        </p:txBody>
      </p:sp>
    </p:spTree>
    <p:extLst>
      <p:ext uri="{BB962C8B-B14F-4D97-AF65-F5344CB8AC3E}">
        <p14:creationId xmlns:p14="http://schemas.microsoft.com/office/powerpoint/2010/main" val="1317781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 Americas">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n-lt"/>
                <a:cs typeface="Arial" panose="020B0604020202020204" pitchFamily="34" charset="0"/>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n-lt"/>
              </a:defRPr>
            </a:lvl1pPr>
          </a:lstStyle>
          <a:p>
            <a:pPr lvl="0"/>
            <a:r>
              <a:rPr lang="en-US"/>
              <a:t>Click to edit Master text styles</a:t>
            </a:r>
          </a:p>
        </p:txBody>
      </p:sp>
      <p:pic>
        <p:nvPicPr>
          <p:cNvPr id="3075" name="Picture 3" descr="\\dc1\CompanyData\WFA_Communications\Brand positioning\2016 Brand Uplift\Identity Guidelines final\illustrations\Northern_Southern_America@300x.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527674" y="1412776"/>
            <a:ext cx="8269172" cy="5852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52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 Asia Pacific">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n-lt"/>
                <a:cs typeface="Arial" panose="020B0604020202020204" pitchFamily="34" charset="0"/>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n-lt"/>
              </a:defRPr>
            </a:lvl1pPr>
          </a:lstStyle>
          <a:p>
            <a:pPr lvl="0"/>
            <a:r>
              <a:rPr lang="en-US"/>
              <a:t>Click to edit Master text styles</a:t>
            </a:r>
          </a:p>
        </p:txBody>
      </p:sp>
      <p:pic>
        <p:nvPicPr>
          <p:cNvPr id="5122" name="Picture 2" descr="\\dc1\CompanyData\WFA_Communications\Brand positioning\2016 Brand Uplift\Identity Guidelines final\illustrations\Asia_Europe@300x.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527672" y="1484784"/>
            <a:ext cx="8197202" cy="5801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95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 Measure Tape">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n-lt"/>
                <a:cs typeface="Arial" panose="020B0604020202020204" pitchFamily="34" charset="0"/>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n-lt"/>
              </a:defRPr>
            </a:lvl1pPr>
          </a:lstStyle>
          <a:p>
            <a:pPr lvl="0"/>
            <a:r>
              <a:rPr lang="en-US"/>
              <a:t>Click to edit Master text styles</a:t>
            </a:r>
          </a:p>
        </p:txBody>
      </p:sp>
      <p:pic>
        <p:nvPicPr>
          <p:cNvPr id="4098" name="Picture 2" descr="\\dc1\CompanyData\WFA_Communications\Website\New website 2017\Illustrations\From Dogstudio\Tape measure\Mesure transparent bg.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09292" y="2667000"/>
            <a:ext cx="3046413" cy="2883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761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Growth Graph">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n-lt"/>
                <a:cs typeface="Arial" panose="020B0604020202020204" pitchFamily="34" charset="0"/>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n-lt"/>
              </a:defRPr>
            </a:lvl1pPr>
          </a:lstStyle>
          <a:p>
            <a:pPr lvl="0"/>
            <a:r>
              <a:rPr lang="en-US"/>
              <a:t>Click to edit Master text styles</a:t>
            </a:r>
          </a:p>
        </p:txBody>
      </p:sp>
      <p:pic>
        <p:nvPicPr>
          <p:cNvPr id="1026" name="Picture 2" descr="\\dc1\CompanyData\WFA_Communications\Website\New website 2017\Illustrations\From Dogstudio\Chart\Chart transparent bg.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09291" y="2362200"/>
            <a:ext cx="2949775" cy="391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157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649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Chapter">
    <p:spTree>
      <p:nvGrpSpPr>
        <p:cNvPr id="1" name=""/>
        <p:cNvGrpSpPr/>
        <p:nvPr/>
      </p:nvGrpSpPr>
      <p:grpSpPr>
        <a:xfrm>
          <a:off x="0" y="0"/>
          <a:ext cx="0" cy="0"/>
          <a:chOff x="0" y="0"/>
          <a:chExt cx="0" cy="0"/>
        </a:xfrm>
      </p:grpSpPr>
      <p:cxnSp>
        <p:nvCxnSpPr>
          <p:cNvPr id="7" name="Straight Connector 7"/>
          <p:cNvCxnSpPr/>
          <p:nvPr userDrawn="1"/>
        </p:nvCxnSpPr>
        <p:spPr>
          <a:xfrm flipV="1">
            <a:off x="1439250" y="2709001"/>
            <a:ext cx="0" cy="1475999"/>
          </a:xfrm>
          <a:prstGeom prst="line">
            <a:avLst/>
          </a:prstGeom>
          <a:ln w="76200">
            <a:solidFill>
              <a:srgbClr val="FF003C"/>
            </a:solidFill>
          </a:ln>
        </p:spPr>
        <p:style>
          <a:lnRef idx="1">
            <a:schemeClr val="accent1"/>
          </a:lnRef>
          <a:fillRef idx="0">
            <a:schemeClr val="accent1"/>
          </a:fillRef>
          <a:effectRef idx="0">
            <a:schemeClr val="accent1"/>
          </a:effectRef>
          <a:fontRef idx="minor">
            <a:schemeClr val="tx1"/>
          </a:fontRef>
        </p:style>
      </p:cxnSp>
      <p:sp>
        <p:nvSpPr>
          <p:cNvPr id="8" name="Titel 4"/>
          <p:cNvSpPr>
            <a:spLocks noGrp="1"/>
          </p:cNvSpPr>
          <p:nvPr>
            <p:ph type="title" hasCustomPrompt="1"/>
          </p:nvPr>
        </p:nvSpPr>
        <p:spPr>
          <a:xfrm>
            <a:off x="1799063" y="2349000"/>
            <a:ext cx="7196252" cy="2178000"/>
          </a:xfrm>
          <a:prstGeom prst="rect">
            <a:avLst/>
          </a:prstGeom>
        </p:spPr>
        <p:txBody>
          <a:bodyPr lIns="0" tIns="0" rIns="0" bIns="0" anchor="ctr" anchorCtr="0"/>
          <a:lstStyle>
            <a:lvl1pPr>
              <a:defRPr sz="5997" b="1" baseline="0">
                <a:solidFill>
                  <a:srgbClr val="1E1E1E"/>
                </a:solidFill>
                <a:latin typeface="+mj-lt"/>
                <a:ea typeface="Arial Hebrew" charset="0"/>
                <a:cs typeface="Arial Hebrew" charset="0"/>
              </a:defRPr>
            </a:lvl1pPr>
          </a:lstStyle>
          <a:p>
            <a:r>
              <a:rPr lang="nl-BE" dirty="0"/>
              <a:t>Chapter title</a:t>
            </a:r>
            <a:br>
              <a:rPr lang="nl-BE" dirty="0"/>
            </a:br>
            <a:r>
              <a:rPr lang="nl-BE" dirty="0"/>
              <a:t>always on 2 lines</a:t>
            </a:r>
            <a:endParaRPr lang="nl-NL" dirty="0"/>
          </a:p>
        </p:txBody>
      </p:sp>
    </p:spTree>
    <p:extLst>
      <p:ext uri="{BB962C8B-B14F-4D97-AF65-F5344CB8AC3E}">
        <p14:creationId xmlns:p14="http://schemas.microsoft.com/office/powerpoint/2010/main" val="3925386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7" name="Content Placeholder 2"/>
          <p:cNvSpPr>
            <a:spLocks noGrp="1"/>
          </p:cNvSpPr>
          <p:nvPr>
            <p:ph idx="1"/>
          </p:nvPr>
        </p:nvSpPr>
        <p:spPr>
          <a:xfrm>
            <a:off x="719624" y="1952856"/>
            <a:ext cx="10558254" cy="4212448"/>
          </a:xfrm>
          <a:prstGeom prst="rect">
            <a:avLst/>
          </a:prstGeom>
          <a:noFill/>
        </p:spPr>
        <p:txBody>
          <a:bodyPr lIns="0" tIns="0" rIns="0" bIns="0"/>
          <a:lstStyle>
            <a:lvl1pPr marL="0" indent="0">
              <a:buClr>
                <a:srgbClr val="FF003C"/>
              </a:buClr>
              <a:buFont typeface="Arial" panose="020B0604020202020204" pitchFamily="34" charset="0"/>
              <a:buNone/>
              <a:defRPr sz="1999" b="0" i="0" baseline="0">
                <a:solidFill>
                  <a:srgbClr val="1E1E1E"/>
                </a:solidFill>
                <a:latin typeface="Arial" panose="020B0604020202020204" pitchFamily="34" charset="0"/>
                <a:ea typeface="Tahoma" pitchFamily="34" charset="0"/>
                <a:cs typeface="Arial" panose="020B0604020202020204" pitchFamily="34" charset="0"/>
              </a:defRPr>
            </a:lvl1pPr>
            <a:lvl2pPr>
              <a:defRPr sz="1799" b="1">
                <a:solidFill>
                  <a:srgbClr val="1E1E1E"/>
                </a:solidFill>
                <a:latin typeface="+mn-lt"/>
                <a:ea typeface="Tahoma" pitchFamily="34" charset="0"/>
                <a:cs typeface="Tahoma" pitchFamily="34" charset="0"/>
              </a:defRPr>
            </a:lvl2pPr>
            <a:lvl3pPr>
              <a:defRPr sz="1599">
                <a:solidFill>
                  <a:srgbClr val="1E1E1E"/>
                </a:solidFill>
                <a:latin typeface="+mn-lt"/>
                <a:ea typeface="Tahoma" pitchFamily="34" charset="0"/>
                <a:cs typeface="Tahoma" pitchFamily="34" charset="0"/>
              </a:defRPr>
            </a:lvl3pPr>
            <a:lvl4pPr>
              <a:defRPr sz="1599">
                <a:solidFill>
                  <a:srgbClr val="1E1E1E"/>
                </a:solidFill>
                <a:latin typeface="+mn-lt"/>
                <a:ea typeface="Tahoma" pitchFamily="34" charset="0"/>
                <a:cs typeface="Tahoma" pitchFamily="34" charset="0"/>
              </a:defRPr>
            </a:lvl4pPr>
            <a:lvl5pPr marL="1827886" indent="0">
              <a:buNone/>
              <a:defRPr sz="1599">
                <a:solidFill>
                  <a:srgbClr val="1E1E1E"/>
                </a:solidFill>
                <a:latin typeface="+mn-lt"/>
                <a:ea typeface="Tahoma" pitchFamily="34" charset="0"/>
                <a:cs typeface="Tahoma" pitchFamily="34" charset="0"/>
              </a:defRPr>
            </a:lvl5pPr>
          </a:lstStyle>
          <a:p>
            <a:pPr lvl="0"/>
            <a:r>
              <a:rPr lang="en-US"/>
              <a:t>Click to edit Master text styles</a:t>
            </a:r>
          </a:p>
        </p:txBody>
      </p:sp>
      <p:sp>
        <p:nvSpPr>
          <p:cNvPr id="9" name="Tijdelijke aanduiding voor tekst 8"/>
          <p:cNvSpPr>
            <a:spLocks noGrp="1"/>
          </p:cNvSpPr>
          <p:nvPr>
            <p:ph type="body" sz="quarter" idx="10" hasCustomPrompt="1"/>
          </p:nvPr>
        </p:nvSpPr>
        <p:spPr>
          <a:xfrm>
            <a:off x="716996" y="562333"/>
            <a:ext cx="10557907" cy="1390524"/>
          </a:xfrm>
        </p:spPr>
        <p:txBody>
          <a:bodyPr lIns="0" tIns="108000" rIns="0" bIns="0">
            <a:normAutofit/>
          </a:bodyPr>
          <a:lstStyle>
            <a:lvl1pPr marL="0" indent="0">
              <a:spcBef>
                <a:spcPts val="0"/>
              </a:spcBef>
              <a:defRPr sz="3598" b="1" baseline="0">
                <a:solidFill>
                  <a:schemeClr val="tx1"/>
                </a:solidFill>
              </a:defRPr>
            </a:lvl1pPr>
          </a:lstStyle>
          <a:p>
            <a:pPr lvl="0"/>
            <a:r>
              <a:rPr lang="nl-NL" dirty="0"/>
              <a:t>Page title overlined</a:t>
            </a:r>
          </a:p>
        </p:txBody>
      </p:sp>
      <p:cxnSp>
        <p:nvCxnSpPr>
          <p:cNvPr id="6"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266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60554" y="1952856"/>
            <a:ext cx="5217323" cy="4212448"/>
          </a:xfrm>
          <a:prstGeom prst="rect">
            <a:avLst/>
          </a:prstGeom>
          <a:noFill/>
        </p:spPr>
        <p:txBody>
          <a:bodyPr lIns="0" tIns="0" rIns="0" bIns="0"/>
          <a:lstStyle>
            <a:lvl1pPr marL="342729" marR="0" indent="-342729" algn="l" defTabSz="913943" rtl="0" eaLnBrk="1" fontAlgn="base" latinLnBrk="0" hangingPunct="1">
              <a:lnSpc>
                <a:spcPct val="100000"/>
              </a:lnSpc>
              <a:spcBef>
                <a:spcPct val="20000"/>
              </a:spcBef>
              <a:spcAft>
                <a:spcPct val="0"/>
              </a:spcAft>
              <a:buClr>
                <a:srgbClr val="BE000A"/>
              </a:buClr>
              <a:buSzTx/>
              <a:buFont typeface="Arial" charset="0"/>
              <a:buNone/>
              <a:tabLst/>
              <a:defRPr sz="1999" b="0" i="0" baseline="0">
                <a:solidFill>
                  <a:srgbClr val="1E1E1E"/>
                </a:solidFill>
                <a:latin typeface="Arial" panose="020B0604020202020204" pitchFamily="34" charset="0"/>
                <a:ea typeface="Tahoma" pitchFamily="34" charset="0"/>
                <a:cs typeface="Arial" panose="020B0604020202020204" pitchFamily="34" charset="0"/>
              </a:defRPr>
            </a:lvl1pPr>
            <a:lvl2pPr marL="799700" marR="0" indent="-342729" algn="l" defTabSz="913943" rtl="0" eaLnBrk="1" fontAlgn="base" latinLnBrk="0" hangingPunct="1">
              <a:lnSpc>
                <a:spcPct val="100000"/>
              </a:lnSpc>
              <a:spcBef>
                <a:spcPct val="20000"/>
              </a:spcBef>
              <a:spcAft>
                <a:spcPct val="0"/>
              </a:spcAft>
              <a:buClr>
                <a:srgbClr val="FF003C"/>
              </a:buClr>
              <a:buSzPct val="100000"/>
              <a:buFont typeface="+mj-lt"/>
              <a:buAutoNum type="arabicPeriod"/>
              <a:tabLst/>
              <a:defRPr sz="1999" b="0">
                <a:solidFill>
                  <a:schemeClr val="bg1">
                    <a:lumMod val="50000"/>
                  </a:schemeClr>
                </a:solidFill>
                <a:latin typeface="Jungka" panose="00000500000000000000" pitchFamily="50" charset="0"/>
                <a:ea typeface="Tahoma" pitchFamily="34" charset="0"/>
                <a:cs typeface="Tahoma" pitchFamily="34" charset="0"/>
              </a:defRPr>
            </a:lvl2pPr>
            <a:lvl3pPr marL="1199550" marR="0" indent="-285607" algn="l" defTabSz="913943" rtl="0" eaLnBrk="1" fontAlgn="base" latinLnBrk="0" hangingPunct="1">
              <a:lnSpc>
                <a:spcPct val="100000"/>
              </a:lnSpc>
              <a:spcBef>
                <a:spcPct val="20000"/>
              </a:spcBef>
              <a:spcAft>
                <a:spcPct val="0"/>
              </a:spcAft>
              <a:buClr>
                <a:srgbClr val="FF003C"/>
              </a:buClr>
              <a:buSzPct val="150000"/>
              <a:buFont typeface="Arial" charset="0"/>
              <a:buChar char="•"/>
              <a:tabLst/>
              <a:defRPr sz="1799">
                <a:solidFill>
                  <a:schemeClr val="bg1">
                    <a:lumMod val="50000"/>
                  </a:schemeClr>
                </a:solidFill>
                <a:latin typeface="Jungka" panose="00000500000000000000" pitchFamily="50" charset="0"/>
                <a:ea typeface="Tahoma" pitchFamily="34" charset="0"/>
                <a:cs typeface="Tahoma" pitchFamily="34" charset="0"/>
              </a:defRPr>
            </a:lvl3pPr>
            <a:lvl4pPr marL="1599400" marR="0" indent="-228486" algn="l" defTabSz="913943" rtl="0" eaLnBrk="1" fontAlgn="base" latinLnBrk="0" hangingPunct="1">
              <a:lnSpc>
                <a:spcPct val="100000"/>
              </a:lnSpc>
              <a:spcBef>
                <a:spcPct val="20000"/>
              </a:spcBef>
              <a:spcAft>
                <a:spcPct val="0"/>
              </a:spcAft>
              <a:buClr>
                <a:srgbClr val="FF003C"/>
              </a:buClr>
              <a:buSzTx/>
              <a:buFont typeface="Courier New" charset="0"/>
              <a:buChar char="o"/>
              <a:tabLst/>
              <a:defRPr sz="1799">
                <a:solidFill>
                  <a:schemeClr val="bg1">
                    <a:lumMod val="50000"/>
                  </a:schemeClr>
                </a:solidFill>
                <a:latin typeface="Jungka" panose="00000500000000000000" pitchFamily="50" charset="0"/>
                <a:ea typeface="Tahoma" pitchFamily="34" charset="0"/>
                <a:cs typeface="Tahoma" pitchFamily="34" charset="0"/>
              </a:defRPr>
            </a:lvl4pPr>
            <a:lvl5pPr marL="2056371" marR="0" indent="-228486" algn="l" defTabSz="913943" rtl="0" eaLnBrk="1" fontAlgn="base" latinLnBrk="0" hangingPunct="1">
              <a:lnSpc>
                <a:spcPct val="100000"/>
              </a:lnSpc>
              <a:spcBef>
                <a:spcPct val="20000"/>
              </a:spcBef>
              <a:spcAft>
                <a:spcPct val="0"/>
              </a:spcAft>
              <a:buClr>
                <a:srgbClr val="FF003C"/>
              </a:buClr>
              <a:buSzTx/>
              <a:buFont typeface="Arial" charset="0"/>
              <a:buChar char="»"/>
              <a:tabLst/>
              <a:defRPr sz="1799">
                <a:solidFill>
                  <a:schemeClr val="bg1">
                    <a:lumMod val="50000"/>
                  </a:schemeClr>
                </a:solidFill>
                <a:latin typeface="Jungka" panose="00000500000000000000" pitchFamily="50" charset="0"/>
                <a:ea typeface="Tahoma" pitchFamily="34" charset="0"/>
                <a:cs typeface="Tahoma" pitchFamily="34" charset="0"/>
              </a:defRPr>
            </a:lvl5pPr>
          </a:lstStyle>
          <a:p>
            <a:pPr marL="342729" marR="0" lvl="0" indent="-342729" algn="l" defTabSz="913943" rtl="0" eaLnBrk="1" fontAlgn="base" latinLnBrk="0" hangingPunct="1">
              <a:lnSpc>
                <a:spcPct val="100000"/>
              </a:lnSpc>
              <a:spcBef>
                <a:spcPct val="20000"/>
              </a:spcBef>
              <a:spcAft>
                <a:spcPct val="0"/>
              </a:spcAft>
              <a:buClr>
                <a:srgbClr val="BE000A"/>
              </a:buClr>
              <a:buSzTx/>
              <a:buFont typeface="Arial" charset="0"/>
              <a:buNone/>
              <a:tabLst/>
              <a:defRPr/>
            </a:pPr>
            <a:r>
              <a:rPr kumimoji="0" lang="en-US" sz="1999" b="0" i="0" u="none" strike="noStrike" kern="1200" cap="none" spc="0" normalizeH="0" baseline="0" noProof="0" dirty="0">
                <a:ln>
                  <a:noFill/>
                </a:ln>
                <a:solidFill>
                  <a:srgbClr val="1E1E1E"/>
                </a:solidFill>
                <a:effectLst/>
                <a:uLnTx/>
                <a:uFillTx/>
                <a:latin typeface="Arial" panose="020B0604020202020204"/>
                <a:cs typeface="Arial" charset="0"/>
              </a:rPr>
              <a:t>First level</a:t>
            </a:r>
          </a:p>
          <a:p>
            <a:pPr marL="799700" marR="0" lvl="1" indent="-342729" algn="l" defTabSz="913943" rtl="0" eaLnBrk="1" fontAlgn="base" latinLnBrk="0" hangingPunct="1">
              <a:lnSpc>
                <a:spcPct val="100000"/>
              </a:lnSpc>
              <a:spcBef>
                <a:spcPct val="20000"/>
              </a:spcBef>
              <a:spcAft>
                <a:spcPct val="0"/>
              </a:spcAft>
              <a:buClr>
                <a:srgbClr val="FF003C"/>
              </a:buClr>
              <a:buSzPct val="100000"/>
              <a:buFont typeface="+mj-lt"/>
              <a:buAutoNum type="arabicPeriod"/>
              <a:tabLst/>
              <a:defRPr/>
            </a:pPr>
            <a:r>
              <a:rPr kumimoji="0" lang="en-US" sz="1799" b="0" i="0" u="none" strike="noStrike" kern="1200" cap="none" spc="0" normalizeH="0" baseline="0" noProof="0" dirty="0">
                <a:ln>
                  <a:noFill/>
                </a:ln>
                <a:solidFill>
                  <a:srgbClr val="1E1E1E"/>
                </a:solidFill>
                <a:effectLst/>
                <a:uLnTx/>
                <a:uFillTx/>
                <a:latin typeface="Arial" panose="020B0604020202020204"/>
                <a:cs typeface="Arial" charset="0"/>
              </a:rPr>
              <a:t>Second level</a:t>
            </a:r>
          </a:p>
          <a:p>
            <a:pPr marL="1199550" marR="0" lvl="2" indent="-285607" algn="l" defTabSz="913943" rtl="0" eaLnBrk="1" fontAlgn="base" latinLnBrk="0" hangingPunct="1">
              <a:lnSpc>
                <a:spcPct val="100000"/>
              </a:lnSpc>
              <a:spcBef>
                <a:spcPct val="20000"/>
              </a:spcBef>
              <a:spcAft>
                <a:spcPct val="0"/>
              </a:spcAft>
              <a:buClr>
                <a:srgbClr val="FF003C"/>
              </a:buClr>
              <a:buSzPct val="150000"/>
              <a:buFont typeface="Arial" charset="0"/>
              <a:buChar char="•"/>
              <a:tabLst/>
              <a:defRPr/>
            </a:pPr>
            <a:r>
              <a:rPr kumimoji="0" lang="en-US" sz="1599" b="0" i="0" u="none" strike="noStrike" kern="1200" cap="none" spc="0" normalizeH="0" baseline="0" noProof="0" dirty="0">
                <a:ln>
                  <a:noFill/>
                </a:ln>
                <a:solidFill>
                  <a:srgbClr val="1E1E1E"/>
                </a:solidFill>
                <a:effectLst/>
                <a:uLnTx/>
                <a:uFillTx/>
                <a:latin typeface="Arial" panose="020B0604020202020204"/>
                <a:cs typeface="Arial" charset="0"/>
              </a:rPr>
              <a:t>Third level</a:t>
            </a:r>
          </a:p>
          <a:p>
            <a:pPr marL="1599400" marR="0" lvl="3" indent="-228486" algn="l" defTabSz="913943" rtl="0" eaLnBrk="1" fontAlgn="base" latinLnBrk="0" hangingPunct="1">
              <a:lnSpc>
                <a:spcPct val="100000"/>
              </a:lnSpc>
              <a:spcBef>
                <a:spcPct val="20000"/>
              </a:spcBef>
              <a:spcAft>
                <a:spcPct val="0"/>
              </a:spcAft>
              <a:buClr>
                <a:srgbClr val="FF003C"/>
              </a:buClr>
              <a:buSzTx/>
              <a:buFont typeface="Courier New" charset="0"/>
              <a:buChar char="o"/>
              <a:tabLst/>
              <a:defRPr/>
            </a:pPr>
            <a:r>
              <a:rPr kumimoji="0" lang="en-US" sz="1599" b="0" i="0" u="none" strike="noStrike" kern="1200" cap="none" spc="0" normalizeH="0" baseline="0" noProof="0" dirty="0">
                <a:ln>
                  <a:noFill/>
                </a:ln>
                <a:solidFill>
                  <a:srgbClr val="1E1E1E"/>
                </a:solidFill>
                <a:effectLst/>
                <a:uLnTx/>
                <a:uFillTx/>
                <a:latin typeface="Arial" panose="020B0604020202020204"/>
                <a:cs typeface="Arial" charset="0"/>
              </a:rPr>
              <a:t>Fourth level</a:t>
            </a:r>
          </a:p>
          <a:p>
            <a:pPr marL="2056371" marR="0" lvl="4" indent="-228486" algn="l" defTabSz="913943" rtl="0" eaLnBrk="1" fontAlgn="base" latinLnBrk="0" hangingPunct="1">
              <a:lnSpc>
                <a:spcPct val="100000"/>
              </a:lnSpc>
              <a:spcBef>
                <a:spcPct val="20000"/>
              </a:spcBef>
              <a:spcAft>
                <a:spcPct val="0"/>
              </a:spcAft>
              <a:buClr>
                <a:srgbClr val="FF003C"/>
              </a:buClr>
              <a:buSzTx/>
              <a:buFont typeface="Arial" charset="0"/>
              <a:buChar char="»"/>
              <a:tabLst/>
              <a:defRPr/>
            </a:pPr>
            <a:r>
              <a:rPr kumimoji="0" lang="en-US" sz="1599" b="0" i="0" u="none" strike="noStrike" kern="1200" cap="none" spc="0" normalizeH="0" baseline="0" noProof="0" dirty="0">
                <a:ln>
                  <a:noFill/>
                </a:ln>
                <a:solidFill>
                  <a:srgbClr val="1E1E1E"/>
                </a:solidFill>
                <a:effectLst/>
                <a:uLnTx/>
                <a:uFillTx/>
                <a:latin typeface="Arial" panose="020B0604020202020204"/>
                <a:cs typeface="Arial" charset="0"/>
              </a:rPr>
              <a:t>Fifth level</a:t>
            </a:r>
            <a:endParaRPr kumimoji="0" lang="en-GB" sz="1599" b="0" i="0" u="none" strike="noStrike" kern="1200" cap="none" spc="0" normalizeH="0" baseline="0" noProof="0" dirty="0">
              <a:ln>
                <a:noFill/>
              </a:ln>
              <a:solidFill>
                <a:srgbClr val="1E1E1E"/>
              </a:solidFill>
              <a:effectLst/>
              <a:uLnTx/>
              <a:uFillTx/>
              <a:latin typeface="Arial" panose="020B0604020202020204"/>
              <a:cs typeface="Arial" charset="0"/>
            </a:endParaRPr>
          </a:p>
          <a:p>
            <a:pPr lvl="0"/>
            <a:endParaRPr lang="en-US" dirty="0"/>
          </a:p>
        </p:txBody>
      </p:sp>
      <p:sp>
        <p:nvSpPr>
          <p:cNvPr id="6" name="Tijdelijke aanduiding voor tekst 8"/>
          <p:cNvSpPr>
            <a:spLocks noGrp="1"/>
          </p:cNvSpPr>
          <p:nvPr>
            <p:ph type="body" sz="quarter" idx="11" hasCustomPrompt="1"/>
          </p:nvPr>
        </p:nvSpPr>
        <p:spPr>
          <a:xfrm>
            <a:off x="716996" y="562333"/>
            <a:ext cx="10557907" cy="1390524"/>
          </a:xfrm>
        </p:spPr>
        <p:txBody>
          <a:bodyPr lIns="0" tIns="108000" rIns="0" bIns="0">
            <a:normAutofit/>
          </a:bodyPr>
          <a:lstStyle>
            <a:lvl1pPr marL="0" indent="0">
              <a:spcBef>
                <a:spcPts val="0"/>
              </a:spcBef>
              <a:defRPr sz="3598" b="1" baseline="0">
                <a:solidFill>
                  <a:schemeClr val="tx1"/>
                </a:solidFill>
              </a:defRPr>
            </a:lvl1pPr>
          </a:lstStyle>
          <a:p>
            <a:pPr lvl="0"/>
            <a:r>
              <a:rPr lang="nl-NL" dirty="0"/>
              <a:t>Page title overlined</a:t>
            </a:r>
          </a:p>
        </p:txBody>
      </p:sp>
      <p:sp>
        <p:nvSpPr>
          <p:cNvPr id="5" name="Tijdelijke aanduiding voor tekst 25"/>
          <p:cNvSpPr>
            <a:spLocks noGrp="1"/>
          </p:cNvSpPr>
          <p:nvPr>
            <p:ph type="body" sz="quarter" idx="14"/>
          </p:nvPr>
        </p:nvSpPr>
        <p:spPr>
          <a:xfrm>
            <a:off x="716997" y="6453336"/>
            <a:ext cx="10560881" cy="216024"/>
          </a:xfrm>
        </p:spPr>
        <p:txBody>
          <a:bodyPr lIns="0" tIns="0" rIns="0" bIns="0">
            <a:normAutofit/>
          </a:bodyPr>
          <a:lstStyle>
            <a:lvl1pPr marL="0" indent="0">
              <a:spcBef>
                <a:spcPts val="0"/>
              </a:spcBef>
              <a:defRPr sz="1099" b="0">
                <a:solidFill>
                  <a:srgbClr val="1E1E1E"/>
                </a:solidFill>
              </a:defRPr>
            </a:lvl1pPr>
          </a:lstStyle>
          <a:p>
            <a:pPr lvl="0"/>
            <a:r>
              <a:rPr lang="en-US"/>
              <a:t>Click to edit Master text styles</a:t>
            </a:r>
          </a:p>
        </p:txBody>
      </p:sp>
      <p:cxnSp>
        <p:nvCxnSpPr>
          <p:cNvPr id="8"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5" hasCustomPrompt="1"/>
          </p:nvPr>
        </p:nvSpPr>
        <p:spPr>
          <a:xfrm>
            <a:off x="716995" y="1988840"/>
            <a:ext cx="5019152" cy="4176464"/>
          </a:xfrm>
        </p:spPr>
        <p:txBody>
          <a:bodyPr/>
          <a:lstStyle>
            <a:lvl1pPr>
              <a:defRPr baseline="0"/>
            </a:lvl1pPr>
            <a:lvl2pPr>
              <a:defRPr b="0"/>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77888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4152796" y="720000"/>
            <a:ext cx="7125081" cy="5517312"/>
          </a:xfrm>
          <a:prstGeom prst="rect">
            <a:avLst/>
          </a:prstGeom>
          <a:noFill/>
        </p:spPr>
        <p:txBody>
          <a:bodyPr lIns="0" tIns="0" rIns="0" bIns="0"/>
          <a:lstStyle>
            <a:lvl1pPr marL="342729" marR="0" indent="-342729" algn="l" defTabSz="913943" rtl="0" eaLnBrk="1" fontAlgn="base" latinLnBrk="0" hangingPunct="1">
              <a:lnSpc>
                <a:spcPct val="100000"/>
              </a:lnSpc>
              <a:spcBef>
                <a:spcPct val="20000"/>
              </a:spcBef>
              <a:spcAft>
                <a:spcPct val="0"/>
              </a:spcAft>
              <a:buClr>
                <a:srgbClr val="BE000A"/>
              </a:buClr>
              <a:buSzTx/>
              <a:buFont typeface="Arial" charset="0"/>
              <a:buNone/>
              <a:tabLst/>
              <a:defRPr sz="1999" b="0" i="0" baseline="0">
                <a:solidFill>
                  <a:srgbClr val="1E1E1E"/>
                </a:solidFill>
                <a:latin typeface="Jungka" panose="00000500000000000000" pitchFamily="50" charset="0"/>
                <a:ea typeface="Tahoma" pitchFamily="34" charset="0"/>
                <a:cs typeface="Arial" panose="020B0604020202020204" pitchFamily="34" charset="0"/>
              </a:defRPr>
            </a:lvl1pPr>
            <a:lvl2pPr marL="799700" marR="0" indent="-342729" algn="l" defTabSz="913943" rtl="0" eaLnBrk="1" fontAlgn="base" latinLnBrk="0" hangingPunct="1">
              <a:lnSpc>
                <a:spcPct val="100000"/>
              </a:lnSpc>
              <a:spcBef>
                <a:spcPct val="20000"/>
              </a:spcBef>
              <a:spcAft>
                <a:spcPct val="0"/>
              </a:spcAft>
              <a:buClr>
                <a:srgbClr val="FF003C"/>
              </a:buClr>
              <a:buSzPct val="100000"/>
              <a:buFont typeface="+mj-lt"/>
              <a:buAutoNum type="arabicPeriod"/>
              <a:tabLst/>
              <a:defRPr sz="1999">
                <a:solidFill>
                  <a:schemeClr val="bg1">
                    <a:lumMod val="50000"/>
                  </a:schemeClr>
                </a:solidFill>
                <a:latin typeface="Jungka" panose="00000500000000000000" pitchFamily="50" charset="0"/>
                <a:ea typeface="Tahoma" pitchFamily="34" charset="0"/>
                <a:cs typeface="Tahoma" pitchFamily="34" charset="0"/>
              </a:defRPr>
            </a:lvl2pPr>
            <a:lvl3pPr marL="1199550" marR="0" indent="-285607" algn="l" defTabSz="913943" rtl="0" eaLnBrk="1" fontAlgn="base" latinLnBrk="0" hangingPunct="1">
              <a:lnSpc>
                <a:spcPct val="100000"/>
              </a:lnSpc>
              <a:spcBef>
                <a:spcPct val="20000"/>
              </a:spcBef>
              <a:spcAft>
                <a:spcPct val="0"/>
              </a:spcAft>
              <a:buClr>
                <a:srgbClr val="FF003C"/>
              </a:buClr>
              <a:buSzPct val="150000"/>
              <a:buFont typeface="Arial" charset="0"/>
              <a:buChar char="•"/>
              <a:tabLst/>
              <a:defRPr sz="1799">
                <a:solidFill>
                  <a:schemeClr val="bg1">
                    <a:lumMod val="50000"/>
                  </a:schemeClr>
                </a:solidFill>
                <a:latin typeface="Jungka" panose="00000500000000000000" pitchFamily="50" charset="0"/>
                <a:ea typeface="Tahoma" pitchFamily="34" charset="0"/>
                <a:cs typeface="Tahoma" pitchFamily="34" charset="0"/>
              </a:defRPr>
            </a:lvl3pPr>
            <a:lvl4pPr marL="1599400" marR="0" indent="-228486" algn="l" defTabSz="913943" rtl="0" eaLnBrk="1" fontAlgn="base" latinLnBrk="0" hangingPunct="1">
              <a:lnSpc>
                <a:spcPct val="100000"/>
              </a:lnSpc>
              <a:spcBef>
                <a:spcPct val="20000"/>
              </a:spcBef>
              <a:spcAft>
                <a:spcPct val="0"/>
              </a:spcAft>
              <a:buClr>
                <a:srgbClr val="FF003C"/>
              </a:buClr>
              <a:buSzTx/>
              <a:buFont typeface="Courier New" charset="0"/>
              <a:buChar char="o"/>
              <a:tabLst/>
              <a:defRPr sz="1799">
                <a:solidFill>
                  <a:schemeClr val="bg1">
                    <a:lumMod val="50000"/>
                  </a:schemeClr>
                </a:solidFill>
                <a:latin typeface="Jungka" panose="00000500000000000000" pitchFamily="50" charset="0"/>
                <a:ea typeface="Tahoma" pitchFamily="34" charset="0"/>
                <a:cs typeface="Tahoma" pitchFamily="34" charset="0"/>
              </a:defRPr>
            </a:lvl4pPr>
            <a:lvl5pPr marL="2056371" marR="0" indent="-228486" algn="l" defTabSz="913943" rtl="0" eaLnBrk="1" fontAlgn="base" latinLnBrk="0" hangingPunct="1">
              <a:lnSpc>
                <a:spcPct val="100000"/>
              </a:lnSpc>
              <a:spcBef>
                <a:spcPct val="20000"/>
              </a:spcBef>
              <a:spcAft>
                <a:spcPct val="0"/>
              </a:spcAft>
              <a:buClr>
                <a:srgbClr val="FF003C"/>
              </a:buClr>
              <a:buSzTx/>
              <a:buFont typeface="Arial" charset="0"/>
              <a:buChar char="»"/>
              <a:tabLst/>
              <a:defRPr sz="1799">
                <a:solidFill>
                  <a:schemeClr val="bg1">
                    <a:lumMod val="50000"/>
                  </a:schemeClr>
                </a:solidFill>
                <a:latin typeface="Jungka" panose="00000500000000000000" pitchFamily="50" charset="0"/>
                <a:ea typeface="Tahoma" pitchFamily="34" charset="0"/>
                <a:cs typeface="Tahoma" pitchFamily="34" charset="0"/>
              </a:defRPr>
            </a:lvl5pPr>
          </a:lstStyle>
          <a:p>
            <a:pPr marL="342729" marR="0" lvl="0" indent="-342729" algn="l" defTabSz="913943" rtl="0" eaLnBrk="1" fontAlgn="base" latinLnBrk="0" hangingPunct="1">
              <a:lnSpc>
                <a:spcPct val="100000"/>
              </a:lnSpc>
              <a:spcBef>
                <a:spcPct val="20000"/>
              </a:spcBef>
              <a:spcAft>
                <a:spcPct val="0"/>
              </a:spcAft>
              <a:buClr>
                <a:srgbClr val="BE000A"/>
              </a:buClr>
              <a:buSzTx/>
              <a:buFont typeface="Arial" charset="0"/>
              <a:buNone/>
              <a:tabLst/>
              <a:defRPr/>
            </a:pPr>
            <a:r>
              <a:rPr kumimoji="0" lang="en-US" sz="1999" b="0" i="0" u="none" strike="noStrike" kern="1200" cap="none" spc="0" normalizeH="0" baseline="0" noProof="0" dirty="0">
                <a:ln>
                  <a:noFill/>
                </a:ln>
                <a:solidFill>
                  <a:srgbClr val="1E1E1E"/>
                </a:solidFill>
                <a:effectLst/>
                <a:uLnTx/>
                <a:uFillTx/>
                <a:latin typeface="Arial" panose="020B0604020202020204"/>
                <a:cs typeface="Arial" charset="0"/>
              </a:rPr>
              <a:t>First level</a:t>
            </a:r>
          </a:p>
          <a:p>
            <a:pPr marL="799700" marR="0" lvl="1" indent="-342729" algn="l" defTabSz="913943" rtl="0" eaLnBrk="1" fontAlgn="base" latinLnBrk="0" hangingPunct="1">
              <a:lnSpc>
                <a:spcPct val="100000"/>
              </a:lnSpc>
              <a:spcBef>
                <a:spcPct val="20000"/>
              </a:spcBef>
              <a:spcAft>
                <a:spcPct val="0"/>
              </a:spcAft>
              <a:buClr>
                <a:srgbClr val="FF003C"/>
              </a:buClr>
              <a:buSzPct val="100000"/>
              <a:buFont typeface="+mj-lt"/>
              <a:buAutoNum type="arabicPeriod"/>
              <a:tabLst/>
              <a:defRPr/>
            </a:pPr>
            <a:r>
              <a:rPr kumimoji="0" lang="en-US" sz="1799" b="0" i="0" u="none" strike="noStrike" kern="1200" cap="none" spc="0" normalizeH="0" baseline="0" noProof="0" dirty="0">
                <a:ln>
                  <a:noFill/>
                </a:ln>
                <a:solidFill>
                  <a:srgbClr val="1E1E1E"/>
                </a:solidFill>
                <a:effectLst/>
                <a:uLnTx/>
                <a:uFillTx/>
                <a:latin typeface="Arial" panose="020B0604020202020204"/>
                <a:cs typeface="Arial" charset="0"/>
              </a:rPr>
              <a:t>Second level</a:t>
            </a:r>
          </a:p>
          <a:p>
            <a:pPr marL="1199550" marR="0" lvl="2" indent="-285607" algn="l" defTabSz="913943" rtl="0" eaLnBrk="1" fontAlgn="base" latinLnBrk="0" hangingPunct="1">
              <a:lnSpc>
                <a:spcPct val="100000"/>
              </a:lnSpc>
              <a:spcBef>
                <a:spcPct val="20000"/>
              </a:spcBef>
              <a:spcAft>
                <a:spcPct val="0"/>
              </a:spcAft>
              <a:buClr>
                <a:srgbClr val="FF003C"/>
              </a:buClr>
              <a:buSzPct val="150000"/>
              <a:buFont typeface="Arial" charset="0"/>
              <a:buChar char="•"/>
              <a:tabLst/>
              <a:defRPr/>
            </a:pPr>
            <a:r>
              <a:rPr kumimoji="0" lang="en-US" sz="1599" b="0" i="0" u="none" strike="noStrike" kern="1200" cap="none" spc="0" normalizeH="0" baseline="0" noProof="0" dirty="0">
                <a:ln>
                  <a:noFill/>
                </a:ln>
                <a:solidFill>
                  <a:srgbClr val="1E1E1E"/>
                </a:solidFill>
                <a:effectLst/>
                <a:uLnTx/>
                <a:uFillTx/>
                <a:latin typeface="Arial" panose="020B0604020202020204"/>
                <a:cs typeface="Arial" charset="0"/>
              </a:rPr>
              <a:t>Third level</a:t>
            </a:r>
          </a:p>
          <a:p>
            <a:pPr marL="1599400" marR="0" lvl="3" indent="-228486" algn="l" defTabSz="913943" rtl="0" eaLnBrk="1" fontAlgn="base" latinLnBrk="0" hangingPunct="1">
              <a:lnSpc>
                <a:spcPct val="100000"/>
              </a:lnSpc>
              <a:spcBef>
                <a:spcPct val="20000"/>
              </a:spcBef>
              <a:spcAft>
                <a:spcPct val="0"/>
              </a:spcAft>
              <a:buClr>
                <a:srgbClr val="FF003C"/>
              </a:buClr>
              <a:buSzTx/>
              <a:buFont typeface="Courier New" charset="0"/>
              <a:buChar char="o"/>
              <a:tabLst/>
              <a:defRPr/>
            </a:pPr>
            <a:r>
              <a:rPr kumimoji="0" lang="en-US" sz="1599" b="0" i="0" u="none" strike="noStrike" kern="1200" cap="none" spc="0" normalizeH="0" baseline="0" noProof="0" dirty="0">
                <a:ln>
                  <a:noFill/>
                </a:ln>
                <a:solidFill>
                  <a:srgbClr val="1E1E1E"/>
                </a:solidFill>
                <a:effectLst/>
                <a:uLnTx/>
                <a:uFillTx/>
                <a:latin typeface="Arial" panose="020B0604020202020204"/>
                <a:cs typeface="Arial" charset="0"/>
              </a:rPr>
              <a:t>Fourth level</a:t>
            </a:r>
          </a:p>
          <a:p>
            <a:pPr marL="2056371" marR="0" lvl="4" indent="-228486" algn="l" defTabSz="913943" rtl="0" eaLnBrk="1" fontAlgn="base" latinLnBrk="0" hangingPunct="1">
              <a:lnSpc>
                <a:spcPct val="100000"/>
              </a:lnSpc>
              <a:spcBef>
                <a:spcPct val="20000"/>
              </a:spcBef>
              <a:spcAft>
                <a:spcPct val="0"/>
              </a:spcAft>
              <a:buClr>
                <a:srgbClr val="FF003C"/>
              </a:buClr>
              <a:buSzTx/>
              <a:buFont typeface="Arial" charset="0"/>
              <a:buChar char="»"/>
              <a:tabLst/>
              <a:defRPr/>
            </a:pPr>
            <a:r>
              <a:rPr kumimoji="0" lang="en-US" sz="1599" b="0" i="0" u="none" strike="noStrike" kern="1200" cap="none" spc="0" normalizeH="0" baseline="0" noProof="0" dirty="0">
                <a:ln>
                  <a:noFill/>
                </a:ln>
                <a:solidFill>
                  <a:srgbClr val="1E1E1E"/>
                </a:solidFill>
                <a:effectLst/>
                <a:uLnTx/>
                <a:uFillTx/>
                <a:latin typeface="Arial" panose="020B0604020202020204"/>
                <a:cs typeface="Arial" charset="0"/>
              </a:rPr>
              <a:t>Fifth level</a:t>
            </a:r>
            <a:endParaRPr kumimoji="0" lang="en-GB" sz="1599" b="0" i="0" u="none" strike="noStrike" kern="1200" cap="none" spc="0" normalizeH="0" baseline="0" noProof="0" dirty="0">
              <a:ln>
                <a:noFill/>
              </a:ln>
              <a:solidFill>
                <a:srgbClr val="1E1E1E"/>
              </a:solidFill>
              <a:effectLst/>
              <a:uLnTx/>
              <a:uFillTx/>
              <a:latin typeface="Arial" panose="020B0604020202020204"/>
              <a:cs typeface="Arial" charset="0"/>
            </a:endParaRPr>
          </a:p>
          <a:p>
            <a:pPr marL="342729" marR="0" lvl="0" indent="-342729" algn="l" defTabSz="913943" rtl="0" eaLnBrk="1" fontAlgn="base" latinLnBrk="0" hangingPunct="1">
              <a:lnSpc>
                <a:spcPct val="100000"/>
              </a:lnSpc>
              <a:spcBef>
                <a:spcPct val="20000"/>
              </a:spcBef>
              <a:spcAft>
                <a:spcPct val="0"/>
              </a:spcAft>
              <a:buClr>
                <a:srgbClr val="BE000A"/>
              </a:buClr>
              <a:buSzTx/>
              <a:buFont typeface="Arial" charset="0"/>
              <a:buNone/>
              <a:tabLst/>
              <a:defRPr/>
            </a:pPr>
            <a:endParaRPr kumimoji="0" lang="en-US" sz="1599" b="0" i="0" u="none" strike="noStrike" kern="1200" cap="none" spc="0" normalizeH="0" baseline="0" noProof="0" dirty="0">
              <a:ln>
                <a:noFill/>
              </a:ln>
              <a:solidFill>
                <a:srgbClr val="1E1E1E"/>
              </a:solidFill>
              <a:effectLst/>
              <a:uLnTx/>
              <a:uFillTx/>
              <a:latin typeface="Arial" panose="020B0604020202020204"/>
              <a:cs typeface="Arial" charset="0"/>
            </a:endParaRPr>
          </a:p>
        </p:txBody>
      </p:sp>
      <p:sp>
        <p:nvSpPr>
          <p:cNvPr id="9" name="Tijdelijke aanduiding voor tekst 8"/>
          <p:cNvSpPr>
            <a:spLocks noGrp="1"/>
          </p:cNvSpPr>
          <p:nvPr>
            <p:ph type="body" sz="quarter" idx="10" hasCustomPrompt="1"/>
          </p:nvPr>
        </p:nvSpPr>
        <p:spPr>
          <a:xfrm>
            <a:off x="716997" y="562333"/>
            <a:ext cx="3234697" cy="1390524"/>
          </a:xfrm>
        </p:spPr>
        <p:txBody>
          <a:bodyPr lIns="0" tIns="108000" rIns="0" bIns="0">
            <a:normAutofit/>
          </a:bodyPr>
          <a:lstStyle>
            <a:lvl1pPr marL="0" indent="0">
              <a:spcBef>
                <a:spcPts val="0"/>
              </a:spcBef>
              <a:defRPr sz="3598" b="1" baseline="0">
                <a:solidFill>
                  <a:schemeClr val="tx1"/>
                </a:solidFill>
              </a:defRPr>
            </a:lvl1pPr>
          </a:lstStyle>
          <a:p>
            <a:pPr lvl="0"/>
            <a:r>
              <a:rPr lang="nl-NL" dirty="0"/>
              <a:t>Graph</a:t>
            </a:r>
          </a:p>
          <a:p>
            <a:pPr lvl="0"/>
            <a:r>
              <a:rPr lang="nl-NL" dirty="0"/>
              <a:t>Title</a:t>
            </a:r>
          </a:p>
        </p:txBody>
      </p:sp>
      <p:sp>
        <p:nvSpPr>
          <p:cNvPr id="22" name="Tijdelijke aanduiding voor tekst 21"/>
          <p:cNvSpPr>
            <a:spLocks noGrp="1"/>
          </p:cNvSpPr>
          <p:nvPr>
            <p:ph type="body" sz="quarter" idx="13" hasCustomPrompt="1"/>
          </p:nvPr>
        </p:nvSpPr>
        <p:spPr>
          <a:xfrm>
            <a:off x="716997" y="2276873"/>
            <a:ext cx="3235228" cy="571252"/>
          </a:xfrm>
        </p:spPr>
        <p:txBody>
          <a:bodyPr lIns="0" tIns="0" rIns="0" bIns="0">
            <a:normAutofit/>
          </a:bodyPr>
          <a:lstStyle>
            <a:lvl1pPr marL="0" indent="0">
              <a:defRPr sz="2399" b="1"/>
            </a:lvl1pPr>
          </a:lstStyle>
          <a:p>
            <a:pPr lvl="0"/>
            <a:r>
              <a:rPr lang="nl-NL" dirty="0"/>
              <a:t>Subtitle</a:t>
            </a:r>
          </a:p>
        </p:txBody>
      </p:sp>
      <p:sp>
        <p:nvSpPr>
          <p:cNvPr id="26" name="Tijdelijke aanduiding voor tekst 25"/>
          <p:cNvSpPr>
            <a:spLocks noGrp="1"/>
          </p:cNvSpPr>
          <p:nvPr>
            <p:ph type="body" sz="quarter" idx="14"/>
          </p:nvPr>
        </p:nvSpPr>
        <p:spPr>
          <a:xfrm>
            <a:off x="716997" y="2847976"/>
            <a:ext cx="3235408" cy="3429297"/>
          </a:xfrm>
        </p:spPr>
        <p:txBody>
          <a:bodyPr lIns="0" tIns="0" rIns="0" bIns="0"/>
          <a:lstStyle>
            <a:lvl1pPr marL="0" indent="0">
              <a:defRPr>
                <a:solidFill>
                  <a:srgbClr val="1E1E1E"/>
                </a:solidFill>
              </a:defRPr>
            </a:lvl1pPr>
          </a:lstStyle>
          <a:p>
            <a:pPr lvl="0"/>
            <a:r>
              <a:rPr lang="en-US"/>
              <a:t>Click to edit Master text styles</a:t>
            </a:r>
          </a:p>
        </p:txBody>
      </p:sp>
      <p:sp>
        <p:nvSpPr>
          <p:cNvPr id="6" name="Tijdelijke aanduiding voor tekst 25"/>
          <p:cNvSpPr>
            <a:spLocks noGrp="1"/>
          </p:cNvSpPr>
          <p:nvPr>
            <p:ph type="body" sz="quarter" idx="15"/>
          </p:nvPr>
        </p:nvSpPr>
        <p:spPr>
          <a:xfrm>
            <a:off x="716997" y="6453336"/>
            <a:ext cx="10560881" cy="216024"/>
          </a:xfrm>
        </p:spPr>
        <p:txBody>
          <a:bodyPr lIns="0" tIns="0" rIns="0" bIns="0">
            <a:normAutofit/>
          </a:bodyPr>
          <a:lstStyle>
            <a:lvl1pPr marL="0" indent="0">
              <a:spcBef>
                <a:spcPts val="0"/>
              </a:spcBef>
              <a:defRPr sz="1099" b="0">
                <a:solidFill>
                  <a:srgbClr val="1E1E1E"/>
                </a:solidFill>
              </a:defRPr>
            </a:lvl1pPr>
          </a:lstStyle>
          <a:p>
            <a:pPr lvl="0"/>
            <a:r>
              <a:rPr lang="en-US"/>
              <a:t>Click to edit Master text styles</a:t>
            </a:r>
          </a:p>
        </p:txBody>
      </p:sp>
      <p:cxnSp>
        <p:nvCxnSpPr>
          <p:cNvPr id="7"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943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3" name="Tijdelijke aanduiding voor afbeelding 12"/>
          <p:cNvSpPr>
            <a:spLocks noGrp="1"/>
          </p:cNvSpPr>
          <p:nvPr>
            <p:ph type="pic" sz="quarter" idx="15"/>
          </p:nvPr>
        </p:nvSpPr>
        <p:spPr>
          <a:xfrm>
            <a:off x="4368900" y="2"/>
            <a:ext cx="7823099" cy="6857999"/>
          </a:xfrm>
          <a:custGeom>
            <a:avLst/>
            <a:gdLst>
              <a:gd name="connsiteX0" fmla="*/ 867492 w 7827174"/>
              <a:gd name="connsiteY0" fmla="*/ 0 h 6857999"/>
              <a:gd name="connsiteX1" fmla="*/ 7827174 w 7827174"/>
              <a:gd name="connsiteY1" fmla="*/ 0 h 6857999"/>
              <a:gd name="connsiteX2" fmla="*/ 7827174 w 7827174"/>
              <a:gd name="connsiteY2" fmla="*/ 6857999 h 6857999"/>
              <a:gd name="connsiteX3" fmla="*/ 867492 w 7827174"/>
              <a:gd name="connsiteY3" fmla="*/ 6857999 h 6857999"/>
              <a:gd name="connsiteX4" fmla="*/ 709999 w 7827174"/>
              <a:gd name="connsiteY4" fmla="*/ 6550498 h 6857999"/>
              <a:gd name="connsiteX5" fmla="*/ 0 w 7827174"/>
              <a:gd name="connsiteY5" fmla="*/ 3429000 h 6857999"/>
              <a:gd name="connsiteX6" fmla="*/ 709999 w 7827174"/>
              <a:gd name="connsiteY6" fmla="*/ 30750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7174" h="6857999">
                <a:moveTo>
                  <a:pt x="867492" y="0"/>
                </a:moveTo>
                <a:lnTo>
                  <a:pt x="7827174" y="0"/>
                </a:lnTo>
                <a:lnTo>
                  <a:pt x="7827174" y="6857999"/>
                </a:lnTo>
                <a:lnTo>
                  <a:pt x="867492" y="6857999"/>
                </a:lnTo>
                <a:lnTo>
                  <a:pt x="709999" y="6550498"/>
                </a:lnTo>
                <a:cubicBezTo>
                  <a:pt x="254988" y="5606198"/>
                  <a:pt x="0" y="4547377"/>
                  <a:pt x="0" y="3429000"/>
                </a:cubicBezTo>
                <a:cubicBezTo>
                  <a:pt x="0" y="2310624"/>
                  <a:pt x="254988" y="1251803"/>
                  <a:pt x="709999" y="307503"/>
                </a:cubicBezTo>
                <a:close/>
              </a:path>
            </a:pathLst>
          </a:custGeom>
          <a:solidFill>
            <a:srgbClr val="E6E6E6"/>
          </a:solidFill>
        </p:spPr>
        <p:txBody>
          <a:bodyPr vert="horz" wrap="square" lIns="90000">
            <a:noAutofit/>
          </a:bodyPr>
          <a:lstStyle>
            <a:lvl1pPr marL="0" indent="0" algn="ctr">
              <a:spcBef>
                <a:spcPts val="400"/>
              </a:spcBef>
              <a:defRPr/>
            </a:lvl1pPr>
          </a:lstStyle>
          <a:p>
            <a:r>
              <a:rPr lang="en-US"/>
              <a:t>Click icon to add picture</a:t>
            </a:r>
            <a:endParaRPr lang="nl-NL" dirty="0"/>
          </a:p>
        </p:txBody>
      </p:sp>
      <p:sp>
        <p:nvSpPr>
          <p:cNvPr id="9" name="Tijdelijke aanduiding voor tekst 8"/>
          <p:cNvSpPr>
            <a:spLocks noGrp="1"/>
          </p:cNvSpPr>
          <p:nvPr>
            <p:ph type="body" sz="quarter" idx="10" hasCustomPrompt="1"/>
          </p:nvPr>
        </p:nvSpPr>
        <p:spPr>
          <a:xfrm>
            <a:off x="716997" y="562333"/>
            <a:ext cx="3234697" cy="1390524"/>
          </a:xfrm>
        </p:spPr>
        <p:txBody>
          <a:bodyPr lIns="0" tIns="108000" rIns="0" bIns="0">
            <a:normAutofit/>
          </a:bodyPr>
          <a:lstStyle>
            <a:lvl1pPr marL="0" indent="0">
              <a:spcBef>
                <a:spcPts val="0"/>
              </a:spcBef>
              <a:defRPr sz="3598" b="1" baseline="0">
                <a:solidFill>
                  <a:schemeClr val="tx1"/>
                </a:solidFill>
              </a:defRPr>
            </a:lvl1pPr>
          </a:lstStyle>
          <a:p>
            <a:pPr lvl="0"/>
            <a:r>
              <a:rPr lang="nl-NL" dirty="0"/>
              <a:t>Picture</a:t>
            </a:r>
          </a:p>
          <a:p>
            <a:pPr lvl="0"/>
            <a:r>
              <a:rPr lang="nl-NL" dirty="0"/>
              <a:t>Title</a:t>
            </a:r>
          </a:p>
        </p:txBody>
      </p:sp>
      <p:sp>
        <p:nvSpPr>
          <p:cNvPr id="15" name="Tijdelijke aanduiding voor tekst 21"/>
          <p:cNvSpPr>
            <a:spLocks noGrp="1"/>
          </p:cNvSpPr>
          <p:nvPr>
            <p:ph type="body" sz="quarter" idx="13" hasCustomPrompt="1"/>
          </p:nvPr>
        </p:nvSpPr>
        <p:spPr>
          <a:xfrm>
            <a:off x="716997" y="2276873"/>
            <a:ext cx="3235228" cy="571252"/>
          </a:xfrm>
        </p:spPr>
        <p:txBody>
          <a:bodyPr lIns="0" tIns="0" rIns="0" bIns="0">
            <a:normAutofit/>
          </a:bodyPr>
          <a:lstStyle>
            <a:lvl1pPr marL="0" indent="0">
              <a:defRPr sz="2399" b="1"/>
            </a:lvl1pPr>
          </a:lstStyle>
          <a:p>
            <a:pPr lvl="0"/>
            <a:r>
              <a:rPr lang="nl-NL" dirty="0"/>
              <a:t>Subtitle</a:t>
            </a:r>
          </a:p>
        </p:txBody>
      </p:sp>
      <p:sp>
        <p:nvSpPr>
          <p:cNvPr id="16" name="Tijdelijke aanduiding voor tekst 25"/>
          <p:cNvSpPr>
            <a:spLocks noGrp="1"/>
          </p:cNvSpPr>
          <p:nvPr>
            <p:ph type="body" sz="quarter" idx="14"/>
          </p:nvPr>
        </p:nvSpPr>
        <p:spPr>
          <a:xfrm>
            <a:off x="716997" y="2847975"/>
            <a:ext cx="3235408" cy="3676650"/>
          </a:xfrm>
        </p:spPr>
        <p:txBody>
          <a:bodyPr lIns="0" tIns="0" rIns="0" bIns="0"/>
          <a:lstStyle>
            <a:lvl1pPr marL="0" indent="0" algn="l">
              <a:defRPr>
                <a:solidFill>
                  <a:srgbClr val="1E1E1E"/>
                </a:solidFill>
              </a:defRPr>
            </a:lvl1pPr>
          </a:lstStyle>
          <a:p>
            <a:pPr lvl="0"/>
            <a:r>
              <a:rPr lang="en-US"/>
              <a:t>Click to edit Master text styles</a:t>
            </a:r>
          </a:p>
        </p:txBody>
      </p:sp>
      <p:pic>
        <p:nvPicPr>
          <p:cNvPr id="7" name="Picture 6" descr="C:\Users\c.cristache\Desktop\wfa_logotype_horizontal.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52989" y="6348499"/>
            <a:ext cx="381372" cy="36516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592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Roundtable">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j-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j-lt"/>
              </a:defRPr>
            </a:lvl1pPr>
          </a:lstStyle>
          <a:p>
            <a:pPr lvl="0"/>
            <a:r>
              <a:rPr lang="en-US"/>
              <a:t>Click to edit Master text styles</a:t>
            </a:r>
          </a:p>
        </p:txBody>
      </p:sp>
      <p:pic>
        <p:nvPicPr>
          <p:cNvPr id="7170" name="Picture 2" descr="\\dc1\CompanyData\WFA_Communications\Brand positioning\2016 Brand Uplift\Identity Guidelines final\illustrations\wfa_meeting_room_1.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7881151" y="2230090"/>
            <a:ext cx="4310849" cy="4367262"/>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j-lt"/>
                <a:cs typeface="Arial" panose="020B0604020202020204" pitchFamily="34" charset="0"/>
              </a:defRPr>
            </a:lvl1pPr>
          </a:lstStyle>
          <a:p>
            <a:r>
              <a:rPr lang="en-US"/>
              <a:t>Click to edit Master title style</a:t>
            </a:r>
            <a:endParaRPr lang="nl-NL" dirty="0"/>
          </a:p>
        </p:txBody>
      </p:sp>
    </p:spTree>
    <p:extLst>
      <p:ext uri="{BB962C8B-B14F-4D97-AF65-F5344CB8AC3E}">
        <p14:creationId xmlns:p14="http://schemas.microsoft.com/office/powerpoint/2010/main" val="2620190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Squa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7045A17-CD01-49BC-A03E-447998016FC8}"/>
              </a:ext>
            </a:extLst>
          </p:cNvPr>
          <p:cNvSpPr>
            <a:spLocks noGrp="1"/>
          </p:cNvSpPr>
          <p:nvPr>
            <p:ph type="pic" sz="quarter" idx="16"/>
          </p:nvPr>
        </p:nvSpPr>
        <p:spPr>
          <a:xfrm>
            <a:off x="5943679" y="0"/>
            <a:ext cx="6245147" cy="6858000"/>
          </a:xfrm>
          <a:solidFill>
            <a:schemeClr val="bg2"/>
          </a:solidFill>
        </p:spPr>
        <p:txBody>
          <a:bodyPr/>
          <a:lstStyle>
            <a:lvl1pPr>
              <a:defRPr/>
            </a:lvl1pPr>
          </a:lstStyle>
          <a:p>
            <a:r>
              <a:rPr lang="en-US"/>
              <a:t>Click icon to add picture</a:t>
            </a:r>
            <a:endParaRPr lang="es-CO" dirty="0"/>
          </a:p>
        </p:txBody>
      </p:sp>
      <p:sp>
        <p:nvSpPr>
          <p:cNvPr id="9" name="Tijdelijke aanduiding voor tekst 8"/>
          <p:cNvSpPr>
            <a:spLocks noGrp="1"/>
          </p:cNvSpPr>
          <p:nvPr>
            <p:ph type="body" sz="quarter" idx="10" hasCustomPrompt="1"/>
          </p:nvPr>
        </p:nvSpPr>
        <p:spPr>
          <a:xfrm>
            <a:off x="716996" y="562333"/>
            <a:ext cx="4541240" cy="1390524"/>
          </a:xfrm>
        </p:spPr>
        <p:txBody>
          <a:bodyPr lIns="0" tIns="108000" rIns="0" bIns="0">
            <a:normAutofit/>
          </a:bodyPr>
          <a:lstStyle>
            <a:lvl1pPr marL="0" indent="0">
              <a:spcBef>
                <a:spcPts val="0"/>
              </a:spcBef>
              <a:defRPr sz="3598" b="1" baseline="0">
                <a:solidFill>
                  <a:schemeClr val="tx1"/>
                </a:solidFill>
              </a:defRPr>
            </a:lvl1pPr>
          </a:lstStyle>
          <a:p>
            <a:pPr lvl="0"/>
            <a:r>
              <a:rPr lang="nl-NL" dirty="0"/>
              <a:t>Picture Title</a:t>
            </a:r>
          </a:p>
        </p:txBody>
      </p:sp>
      <p:sp>
        <p:nvSpPr>
          <p:cNvPr id="15" name="Tijdelijke aanduiding voor tekst 21"/>
          <p:cNvSpPr>
            <a:spLocks noGrp="1"/>
          </p:cNvSpPr>
          <p:nvPr>
            <p:ph type="body" sz="quarter" idx="13" hasCustomPrompt="1"/>
          </p:nvPr>
        </p:nvSpPr>
        <p:spPr>
          <a:xfrm>
            <a:off x="716997" y="2276873"/>
            <a:ext cx="4541240" cy="571252"/>
          </a:xfrm>
        </p:spPr>
        <p:txBody>
          <a:bodyPr lIns="0" tIns="0" rIns="0" bIns="0">
            <a:normAutofit/>
          </a:bodyPr>
          <a:lstStyle>
            <a:lvl1pPr marL="0" indent="0">
              <a:defRPr sz="2399" b="1"/>
            </a:lvl1pPr>
          </a:lstStyle>
          <a:p>
            <a:pPr lvl="0"/>
            <a:r>
              <a:rPr lang="nl-NL" dirty="0"/>
              <a:t>Subtitle</a:t>
            </a:r>
          </a:p>
        </p:txBody>
      </p:sp>
      <p:sp>
        <p:nvSpPr>
          <p:cNvPr id="16" name="Tijdelijke aanduiding voor tekst 25"/>
          <p:cNvSpPr>
            <a:spLocks noGrp="1"/>
          </p:cNvSpPr>
          <p:nvPr>
            <p:ph type="body" sz="quarter" idx="14"/>
          </p:nvPr>
        </p:nvSpPr>
        <p:spPr>
          <a:xfrm>
            <a:off x="716997" y="2847975"/>
            <a:ext cx="4541240" cy="3676650"/>
          </a:xfrm>
        </p:spPr>
        <p:txBody>
          <a:bodyPr lIns="0" tIns="0" rIns="0" bIns="0"/>
          <a:lstStyle>
            <a:lvl1pPr marL="0" indent="0" algn="l">
              <a:defRPr>
                <a:solidFill>
                  <a:srgbClr val="1E1E1E"/>
                </a:solidFill>
              </a:defRPr>
            </a:lvl1pPr>
          </a:lstStyle>
          <a:p>
            <a:pPr lvl="0"/>
            <a:r>
              <a:rPr lang="en-US"/>
              <a:t>Click to edit Master text styles</a:t>
            </a:r>
          </a:p>
        </p:txBody>
      </p:sp>
      <p:pic>
        <p:nvPicPr>
          <p:cNvPr id="7" name="Picture 6" descr="C:\Users\c.cristache\Desktop\wfa_logotype_horizontal.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52989" y="6348499"/>
            <a:ext cx="381372" cy="36516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925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icture Full Pag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213494" cy="6885384"/>
          </a:xfrm>
        </p:spPr>
        <p:txBody>
          <a:bodyPr/>
          <a:lstStyle>
            <a:lvl1pPr>
              <a:defRPr/>
            </a:lvl1pPr>
          </a:lstStyle>
          <a:p>
            <a:r>
              <a:rPr lang="en-US"/>
              <a:t>Click icon to add picture</a:t>
            </a:r>
            <a:endParaRPr lang="en-GB" dirty="0"/>
          </a:p>
        </p:txBody>
      </p:sp>
      <p:sp>
        <p:nvSpPr>
          <p:cNvPr id="4" name="Rectangle 3"/>
          <p:cNvSpPr/>
          <p:nvPr userDrawn="1"/>
        </p:nvSpPr>
        <p:spPr>
          <a:xfrm>
            <a:off x="-1" y="0"/>
            <a:ext cx="12192001" cy="6858000"/>
          </a:xfrm>
          <a:prstGeom prst="rect">
            <a:avLst/>
          </a:prstGeom>
          <a:solidFill>
            <a:srgbClr val="E6E6E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dirty="0"/>
          </a:p>
        </p:txBody>
      </p:sp>
      <p:pic>
        <p:nvPicPr>
          <p:cNvPr id="7" name="Picture 6" descr="C:\Users\c.cristache\Desktop\wfa_logotype_horizontal.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52989" y="6348499"/>
            <a:ext cx="381372" cy="365167"/>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tekst 8"/>
          <p:cNvSpPr>
            <a:spLocks noGrp="1"/>
          </p:cNvSpPr>
          <p:nvPr>
            <p:ph type="body" sz="quarter" idx="10" hasCustomPrompt="1"/>
          </p:nvPr>
        </p:nvSpPr>
        <p:spPr>
          <a:xfrm>
            <a:off x="716997" y="562333"/>
            <a:ext cx="3234697" cy="1390524"/>
          </a:xfrm>
          <a:ln>
            <a:noFill/>
          </a:ln>
        </p:spPr>
        <p:txBody>
          <a:bodyPr lIns="0" tIns="108000" rIns="0" bIns="0">
            <a:normAutofit/>
          </a:bodyPr>
          <a:lstStyle>
            <a:lvl1pPr marL="0" indent="0">
              <a:spcBef>
                <a:spcPts val="0"/>
              </a:spcBef>
              <a:defRPr sz="3598" b="1" baseline="0">
                <a:solidFill>
                  <a:schemeClr val="tx1"/>
                </a:solidFill>
              </a:defRPr>
            </a:lvl1pPr>
          </a:lstStyle>
          <a:p>
            <a:pPr lvl="0"/>
            <a:r>
              <a:rPr lang="nl-NL" dirty="0"/>
              <a:t>Picture</a:t>
            </a:r>
          </a:p>
          <a:p>
            <a:pPr lvl="0"/>
            <a:r>
              <a:rPr lang="nl-NL" dirty="0"/>
              <a:t>Title</a:t>
            </a:r>
          </a:p>
        </p:txBody>
      </p:sp>
      <p:cxnSp>
        <p:nvCxnSpPr>
          <p:cNvPr id="11"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363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icture Full Page v2">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213494" cy="6885384"/>
          </a:xfrm>
        </p:spPr>
        <p:txBody>
          <a:bodyPr/>
          <a:lstStyle>
            <a:lvl1pPr>
              <a:defRPr/>
            </a:lvl1pPr>
          </a:lstStyle>
          <a:p>
            <a:r>
              <a:rPr lang="en-US"/>
              <a:t>Click icon to add picture</a:t>
            </a:r>
            <a:endParaRPr lang="en-GB" dirty="0"/>
          </a:p>
        </p:txBody>
      </p:sp>
      <p:sp>
        <p:nvSpPr>
          <p:cNvPr id="4" name="Rectangle 3"/>
          <p:cNvSpPr/>
          <p:nvPr userDrawn="1"/>
        </p:nvSpPr>
        <p:spPr>
          <a:xfrm>
            <a:off x="-1" y="0"/>
            <a:ext cx="12192001" cy="6858000"/>
          </a:xfrm>
          <a:prstGeom prst="rect">
            <a:avLst/>
          </a:prstGeom>
          <a:solidFill>
            <a:srgbClr val="E6E6E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dirty="0"/>
          </a:p>
        </p:txBody>
      </p:sp>
      <p:pic>
        <p:nvPicPr>
          <p:cNvPr id="7" name="Picture 6" descr="C:\Users\c.cristache\Desktop\wfa_logotype_horizontal.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52989" y="6348499"/>
            <a:ext cx="381372" cy="365167"/>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tekst 8"/>
          <p:cNvSpPr>
            <a:spLocks noGrp="1"/>
          </p:cNvSpPr>
          <p:nvPr>
            <p:ph type="body" sz="quarter" idx="10" hasCustomPrompt="1"/>
          </p:nvPr>
        </p:nvSpPr>
        <p:spPr>
          <a:xfrm>
            <a:off x="716997" y="562333"/>
            <a:ext cx="3234697" cy="1390524"/>
          </a:xfrm>
          <a:ln>
            <a:noFill/>
          </a:ln>
        </p:spPr>
        <p:txBody>
          <a:bodyPr lIns="0" tIns="108000" rIns="0" bIns="0">
            <a:normAutofit/>
          </a:bodyPr>
          <a:lstStyle>
            <a:lvl1pPr marL="0" indent="0">
              <a:spcBef>
                <a:spcPts val="0"/>
              </a:spcBef>
              <a:defRPr sz="3598" b="1" baseline="0">
                <a:solidFill>
                  <a:schemeClr val="bg1"/>
                </a:solidFill>
              </a:defRPr>
            </a:lvl1pPr>
          </a:lstStyle>
          <a:p>
            <a:pPr lvl="0"/>
            <a:r>
              <a:rPr lang="nl-NL" dirty="0"/>
              <a:t>Picture</a:t>
            </a:r>
          </a:p>
          <a:p>
            <a:pPr lvl="0"/>
            <a:r>
              <a:rPr lang="nl-NL" dirty="0"/>
              <a:t>Title</a:t>
            </a:r>
          </a:p>
        </p:txBody>
      </p:sp>
      <p:cxnSp>
        <p:nvCxnSpPr>
          <p:cNvPr id="11" name="Rechte verbindingslijn 3"/>
          <p:cNvCxnSpPr/>
          <p:nvPr userDrawn="1"/>
        </p:nvCxnSpPr>
        <p:spPr>
          <a:xfrm>
            <a:off x="716995" y="562333"/>
            <a:ext cx="1780479"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368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ture Full Page 3">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213494" cy="6885384"/>
          </a:xfrm>
          <a:noFill/>
        </p:spPr>
        <p:txBody>
          <a:bodyPr/>
          <a:lstStyle>
            <a:lvl1pPr>
              <a:defRPr/>
            </a:lvl1pPr>
          </a:lstStyle>
          <a:p>
            <a:r>
              <a:rPr lang="en-US"/>
              <a:t>Click icon to add picture</a:t>
            </a:r>
            <a:endParaRPr lang="en-GB" dirty="0"/>
          </a:p>
        </p:txBody>
      </p:sp>
      <p:pic>
        <p:nvPicPr>
          <p:cNvPr id="7" name="Picture 6" descr="C:\Users\c.cristache\Desktop\wfa_logotype_horizontal.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52989" y="6348499"/>
            <a:ext cx="381372" cy="3651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21493" y="7034"/>
            <a:ext cx="12192001" cy="6858000"/>
          </a:xfrm>
          <a:prstGeom prst="rect">
            <a:avLst/>
          </a:prstGeom>
          <a:solidFill>
            <a:srgbClr val="E6E6E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dirty="0"/>
          </a:p>
        </p:txBody>
      </p:sp>
      <p:sp>
        <p:nvSpPr>
          <p:cNvPr id="9" name="Tijdelijke aanduiding voor tekst 8"/>
          <p:cNvSpPr>
            <a:spLocks noGrp="1"/>
          </p:cNvSpPr>
          <p:nvPr>
            <p:ph type="body" sz="quarter" idx="10" hasCustomPrompt="1"/>
          </p:nvPr>
        </p:nvSpPr>
        <p:spPr>
          <a:xfrm>
            <a:off x="716997" y="562333"/>
            <a:ext cx="3234697" cy="1390524"/>
          </a:xfrm>
          <a:ln>
            <a:noFill/>
          </a:ln>
        </p:spPr>
        <p:txBody>
          <a:bodyPr lIns="0" tIns="108000" rIns="0" bIns="0">
            <a:normAutofit/>
          </a:bodyPr>
          <a:lstStyle>
            <a:lvl1pPr marL="0" indent="0">
              <a:spcBef>
                <a:spcPts val="0"/>
              </a:spcBef>
              <a:defRPr sz="3598" b="1" baseline="0">
                <a:solidFill>
                  <a:srgbClr val="1E1E1E"/>
                </a:solidFill>
              </a:defRPr>
            </a:lvl1pPr>
          </a:lstStyle>
          <a:p>
            <a:pPr lvl="0"/>
            <a:r>
              <a:rPr lang="nl-NL" dirty="0"/>
              <a:t>Picture</a:t>
            </a:r>
          </a:p>
          <a:p>
            <a:pPr lvl="0"/>
            <a:r>
              <a:rPr lang="nl-NL" dirty="0"/>
              <a:t>Title</a:t>
            </a:r>
          </a:p>
        </p:txBody>
      </p:sp>
      <p:cxnSp>
        <p:nvCxnSpPr>
          <p:cNvPr id="11" name="Rechte verbindingslijn 3"/>
          <p:cNvCxnSpPr/>
          <p:nvPr userDrawn="1"/>
        </p:nvCxnSpPr>
        <p:spPr>
          <a:xfrm>
            <a:off x="716995" y="562333"/>
            <a:ext cx="1780479" cy="0"/>
          </a:xfrm>
          <a:prstGeom prst="line">
            <a:avLst/>
          </a:prstGeom>
          <a:ln w="63500">
            <a:solidFill>
              <a:srgbClr val="1E1E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102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7" name="Rectangle 1"/>
          <p:cNvSpPr/>
          <p:nvPr userDrawn="1"/>
        </p:nvSpPr>
        <p:spPr>
          <a:xfrm>
            <a:off x="0" y="0"/>
            <a:ext cx="121920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Arial" panose="020B0604020202020204" pitchFamily="34" charset="0"/>
            </a:endParaRPr>
          </a:p>
        </p:txBody>
      </p:sp>
      <p:sp>
        <p:nvSpPr>
          <p:cNvPr id="10" name="Tijdelijke aanduiding voor tekst 14"/>
          <p:cNvSpPr>
            <a:spLocks noGrp="1"/>
          </p:cNvSpPr>
          <p:nvPr>
            <p:ph type="body" sz="quarter" idx="11" hasCustomPrompt="1"/>
          </p:nvPr>
        </p:nvSpPr>
        <p:spPr>
          <a:xfrm>
            <a:off x="3145209" y="5589240"/>
            <a:ext cx="6045523" cy="504056"/>
          </a:xfrm>
          <a:prstGeom prst="rect">
            <a:avLst/>
          </a:prstGeom>
        </p:spPr>
        <p:txBody>
          <a:bodyPr vert="horz">
            <a:noAutofit/>
          </a:bodyPr>
          <a:lstStyle>
            <a:lvl1pPr marL="0" indent="0" algn="ctr">
              <a:spcBef>
                <a:spcPts val="0"/>
              </a:spcBef>
              <a:defRPr sz="2799" b="0" i="0">
                <a:solidFill>
                  <a:srgbClr val="1E1E1E"/>
                </a:solidFill>
                <a:latin typeface="Arial" panose="020B0604020202020204" pitchFamily="34" charset="0"/>
                <a:cs typeface="Arial" panose="020B0604020202020204" pitchFamily="34" charset="0"/>
              </a:defRPr>
            </a:lvl1pPr>
          </a:lstStyle>
          <a:p>
            <a:pPr lvl="0"/>
            <a:r>
              <a:rPr lang="nl-BE" dirty="0"/>
              <a:t>Job title</a:t>
            </a:r>
          </a:p>
        </p:txBody>
      </p:sp>
      <p:sp>
        <p:nvSpPr>
          <p:cNvPr id="11" name="Tijdelijke aanduiding voor tekst 16"/>
          <p:cNvSpPr>
            <a:spLocks noGrp="1"/>
          </p:cNvSpPr>
          <p:nvPr>
            <p:ph type="body" sz="quarter" idx="12" hasCustomPrompt="1"/>
          </p:nvPr>
        </p:nvSpPr>
        <p:spPr>
          <a:xfrm>
            <a:off x="3145209" y="4941169"/>
            <a:ext cx="6045523" cy="576485"/>
          </a:xfrm>
          <a:prstGeom prst="rect">
            <a:avLst/>
          </a:prstGeom>
        </p:spPr>
        <p:txBody>
          <a:bodyPr vert="horz"/>
          <a:lstStyle>
            <a:lvl1pPr marL="0" indent="0" algn="ctr">
              <a:spcBef>
                <a:spcPts val="999"/>
              </a:spcBef>
              <a:defRPr sz="3598" b="1" i="0">
                <a:solidFill>
                  <a:srgbClr val="FF003C"/>
                </a:solidFill>
                <a:latin typeface="Arial" panose="020B0604020202020204" pitchFamily="34" charset="0"/>
                <a:cs typeface="Arial" panose="020B0604020202020204" pitchFamily="34" charset="0"/>
              </a:defRPr>
            </a:lvl1pPr>
          </a:lstStyle>
          <a:p>
            <a:pPr lvl="0"/>
            <a:r>
              <a:rPr lang="nl-BE" dirty="0"/>
              <a:t>Name</a:t>
            </a:r>
            <a:endParaRPr lang="nl-NL" dirty="0"/>
          </a:p>
        </p:txBody>
      </p:sp>
      <p:sp>
        <p:nvSpPr>
          <p:cNvPr id="12" name="Tijdelijke aanduiding voor afbeelding 3"/>
          <p:cNvSpPr>
            <a:spLocks noGrp="1"/>
          </p:cNvSpPr>
          <p:nvPr>
            <p:ph type="pic" sz="quarter" idx="15"/>
          </p:nvPr>
        </p:nvSpPr>
        <p:spPr>
          <a:xfrm>
            <a:off x="4080826" y="476672"/>
            <a:ext cx="4296737" cy="4270784"/>
          </a:xfrm>
          <a:prstGeom prst="ellipse">
            <a:avLst/>
          </a:prstGeom>
          <a:solidFill>
            <a:schemeClr val="bg1"/>
          </a:solidFill>
        </p:spPr>
        <p:txBody>
          <a:bodyPr vert="horz"/>
          <a:lstStyle>
            <a:lvl1pPr marL="0" indent="0" algn="ctr">
              <a:spcBef>
                <a:spcPts val="400"/>
              </a:spcBef>
              <a:defRPr/>
            </a:lvl1pPr>
          </a:lstStyle>
          <a:p>
            <a:r>
              <a:rPr lang="en-US"/>
              <a:t>Click icon to add picture</a:t>
            </a:r>
            <a:endParaRPr lang="nl-NL" dirty="0"/>
          </a:p>
        </p:txBody>
      </p:sp>
      <p:sp>
        <p:nvSpPr>
          <p:cNvPr id="6" name="Tijdelijke aanduiding voor tekst 14"/>
          <p:cNvSpPr>
            <a:spLocks noGrp="1"/>
          </p:cNvSpPr>
          <p:nvPr>
            <p:ph type="body" sz="quarter" idx="16" hasCustomPrompt="1"/>
          </p:nvPr>
        </p:nvSpPr>
        <p:spPr>
          <a:xfrm>
            <a:off x="3145209" y="6093296"/>
            <a:ext cx="6045523" cy="504056"/>
          </a:xfrm>
          <a:prstGeom prst="rect">
            <a:avLst/>
          </a:prstGeom>
        </p:spPr>
        <p:txBody>
          <a:bodyPr vert="horz">
            <a:noAutofit/>
          </a:bodyPr>
          <a:lstStyle>
            <a:lvl1pPr marL="0" indent="0" algn="ctr">
              <a:spcBef>
                <a:spcPts val="0"/>
              </a:spcBef>
              <a:defRPr sz="2799" b="0" i="0">
                <a:solidFill>
                  <a:srgbClr val="878787"/>
                </a:solidFill>
                <a:latin typeface="Arial" panose="020B0604020202020204" pitchFamily="34" charset="0"/>
                <a:cs typeface="Arial" panose="020B0604020202020204" pitchFamily="34" charset="0"/>
              </a:defRPr>
            </a:lvl1pPr>
          </a:lstStyle>
          <a:p>
            <a:pPr lvl="0"/>
            <a:r>
              <a:rPr lang="en-GB" noProof="0" dirty="0"/>
              <a:t>Company</a:t>
            </a:r>
          </a:p>
        </p:txBody>
      </p:sp>
    </p:spTree>
    <p:extLst>
      <p:ext uri="{BB962C8B-B14F-4D97-AF65-F5344CB8AC3E}">
        <p14:creationId xmlns:p14="http://schemas.microsoft.com/office/powerpoint/2010/main" val="3896616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nel x4">
    <p:spTree>
      <p:nvGrpSpPr>
        <p:cNvPr id="1" name=""/>
        <p:cNvGrpSpPr/>
        <p:nvPr/>
      </p:nvGrpSpPr>
      <p:grpSpPr>
        <a:xfrm>
          <a:off x="0" y="0"/>
          <a:ext cx="0" cy="0"/>
          <a:chOff x="0" y="0"/>
          <a:chExt cx="0" cy="0"/>
        </a:xfrm>
      </p:grpSpPr>
      <p:sp>
        <p:nvSpPr>
          <p:cNvPr id="54" name="Rectangle 1"/>
          <p:cNvSpPr/>
          <p:nvPr userDrawn="1"/>
        </p:nvSpPr>
        <p:spPr>
          <a:xfrm>
            <a:off x="3173" y="0"/>
            <a:ext cx="121920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sp>
        <p:nvSpPr>
          <p:cNvPr id="3" name="Tijdelijke aanduiding voor tekst 14"/>
          <p:cNvSpPr>
            <a:spLocks noGrp="1"/>
          </p:cNvSpPr>
          <p:nvPr>
            <p:ph type="body" sz="quarter" idx="31" hasCustomPrompt="1"/>
          </p:nvPr>
        </p:nvSpPr>
        <p:spPr>
          <a:xfrm>
            <a:off x="187729" y="5857420"/>
            <a:ext cx="2938018" cy="695781"/>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4" name="Tijdelijke aanduiding voor tekst 16"/>
          <p:cNvSpPr>
            <a:spLocks noGrp="1"/>
          </p:cNvSpPr>
          <p:nvPr>
            <p:ph type="body" sz="quarter" idx="32" hasCustomPrompt="1"/>
          </p:nvPr>
        </p:nvSpPr>
        <p:spPr>
          <a:xfrm>
            <a:off x="187729" y="5425395"/>
            <a:ext cx="2938018"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6" name="Tijdelijke aanduiding voor afbeelding 5"/>
          <p:cNvSpPr>
            <a:spLocks noGrp="1"/>
          </p:cNvSpPr>
          <p:nvPr>
            <p:ph type="pic" sz="quarter" idx="34"/>
          </p:nvPr>
        </p:nvSpPr>
        <p:spPr>
          <a:xfrm>
            <a:off x="607702" y="3228888"/>
            <a:ext cx="1342413" cy="1343112"/>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56" name="Tijdelijke aanduiding voor tekst 8"/>
          <p:cNvSpPr>
            <a:spLocks noGrp="1"/>
          </p:cNvSpPr>
          <p:nvPr>
            <p:ph type="body" sz="quarter" idx="10" hasCustomPrompt="1"/>
          </p:nvPr>
        </p:nvSpPr>
        <p:spPr>
          <a:xfrm>
            <a:off x="716996" y="562333"/>
            <a:ext cx="7816135" cy="1390524"/>
          </a:xfrm>
        </p:spPr>
        <p:txBody>
          <a:bodyPr lIns="0" tIns="108000" rIns="0" bIns="0">
            <a:normAutofit/>
          </a:bodyPr>
          <a:lstStyle>
            <a:lvl1pPr marL="0" indent="0">
              <a:spcBef>
                <a:spcPts val="0"/>
              </a:spcBef>
              <a:defRPr sz="3598" b="1" baseline="0">
                <a:solidFill>
                  <a:schemeClr val="tx1"/>
                </a:solidFill>
                <a:latin typeface="+mn-lt"/>
              </a:defRPr>
            </a:lvl1pPr>
          </a:lstStyle>
          <a:p>
            <a:pPr lvl="0"/>
            <a:r>
              <a:rPr lang="nl-NL" dirty="0"/>
              <a:t>Panel</a:t>
            </a:r>
          </a:p>
        </p:txBody>
      </p:sp>
      <p:cxnSp>
        <p:nvCxnSpPr>
          <p:cNvPr id="25"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
        <p:nvSpPr>
          <p:cNvPr id="30" name="Tijdelijke aanduiding voor afbeelding 3">
            <a:extLst>
              <a:ext uri="{FF2B5EF4-FFF2-40B4-BE49-F238E27FC236}">
                <a16:creationId xmlns:a16="http://schemas.microsoft.com/office/drawing/2014/main" id="{D9932CEB-3E94-4865-A2F6-00882F29779E}"/>
              </a:ext>
            </a:extLst>
          </p:cNvPr>
          <p:cNvSpPr>
            <a:spLocks noGrp="1" noChangeAspect="1"/>
          </p:cNvSpPr>
          <p:nvPr>
            <p:ph type="pic" sz="quarter" idx="35"/>
          </p:nvPr>
        </p:nvSpPr>
        <p:spPr>
          <a:xfrm>
            <a:off x="381007" y="2363544"/>
            <a:ext cx="2397165" cy="2398414"/>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31" name="Tijdelijke aanduiding voor afbeelding 5">
            <a:extLst>
              <a:ext uri="{FF2B5EF4-FFF2-40B4-BE49-F238E27FC236}">
                <a16:creationId xmlns:a16="http://schemas.microsoft.com/office/drawing/2014/main" id="{B550F818-8B26-476E-9784-1448F6F1C03A}"/>
              </a:ext>
            </a:extLst>
          </p:cNvPr>
          <p:cNvSpPr>
            <a:spLocks noGrp="1"/>
          </p:cNvSpPr>
          <p:nvPr>
            <p:ph type="pic" sz="quarter" idx="36"/>
          </p:nvPr>
        </p:nvSpPr>
        <p:spPr>
          <a:xfrm>
            <a:off x="1783334" y="3766725"/>
            <a:ext cx="1342413" cy="1343112"/>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32" name="Tijdelijke aanduiding voor tekst 14">
            <a:extLst>
              <a:ext uri="{FF2B5EF4-FFF2-40B4-BE49-F238E27FC236}">
                <a16:creationId xmlns:a16="http://schemas.microsoft.com/office/drawing/2014/main" id="{A7F4A86A-D2FE-4D76-B1C1-16EC592BCB68}"/>
              </a:ext>
            </a:extLst>
          </p:cNvPr>
          <p:cNvSpPr>
            <a:spLocks noGrp="1"/>
          </p:cNvSpPr>
          <p:nvPr>
            <p:ph type="body" sz="quarter" idx="37" hasCustomPrompt="1"/>
          </p:nvPr>
        </p:nvSpPr>
        <p:spPr>
          <a:xfrm>
            <a:off x="3157982" y="5856076"/>
            <a:ext cx="2938018" cy="695781"/>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33" name="Tijdelijke aanduiding voor tekst 16">
            <a:extLst>
              <a:ext uri="{FF2B5EF4-FFF2-40B4-BE49-F238E27FC236}">
                <a16:creationId xmlns:a16="http://schemas.microsoft.com/office/drawing/2014/main" id="{1BB8E7F0-C607-4AC4-8EA9-7E2A61706764}"/>
              </a:ext>
            </a:extLst>
          </p:cNvPr>
          <p:cNvSpPr>
            <a:spLocks noGrp="1"/>
          </p:cNvSpPr>
          <p:nvPr>
            <p:ph type="body" sz="quarter" idx="38" hasCustomPrompt="1"/>
          </p:nvPr>
        </p:nvSpPr>
        <p:spPr>
          <a:xfrm>
            <a:off x="3157982" y="5424051"/>
            <a:ext cx="2938018"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34" name="Tijdelijke aanduiding voor afbeelding 3">
            <a:extLst>
              <a:ext uri="{FF2B5EF4-FFF2-40B4-BE49-F238E27FC236}">
                <a16:creationId xmlns:a16="http://schemas.microsoft.com/office/drawing/2014/main" id="{84374ECE-B441-4483-8841-F3A09869F975}"/>
              </a:ext>
            </a:extLst>
          </p:cNvPr>
          <p:cNvSpPr>
            <a:spLocks noGrp="1" noChangeAspect="1"/>
          </p:cNvSpPr>
          <p:nvPr>
            <p:ph type="pic" sz="quarter" idx="39"/>
          </p:nvPr>
        </p:nvSpPr>
        <p:spPr>
          <a:xfrm>
            <a:off x="3351260" y="2362200"/>
            <a:ext cx="2397165" cy="2398414"/>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35" name="Tijdelijke aanduiding voor afbeelding 5">
            <a:extLst>
              <a:ext uri="{FF2B5EF4-FFF2-40B4-BE49-F238E27FC236}">
                <a16:creationId xmlns:a16="http://schemas.microsoft.com/office/drawing/2014/main" id="{ACB08F63-A289-4E8C-8AB6-F68C6734316F}"/>
              </a:ext>
            </a:extLst>
          </p:cNvPr>
          <p:cNvSpPr>
            <a:spLocks noGrp="1"/>
          </p:cNvSpPr>
          <p:nvPr>
            <p:ph type="pic" sz="quarter" idx="40"/>
          </p:nvPr>
        </p:nvSpPr>
        <p:spPr>
          <a:xfrm>
            <a:off x="4753587" y="3765381"/>
            <a:ext cx="1342413" cy="1343112"/>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36" name="Tijdelijke aanduiding voor tekst 14">
            <a:extLst>
              <a:ext uri="{FF2B5EF4-FFF2-40B4-BE49-F238E27FC236}">
                <a16:creationId xmlns:a16="http://schemas.microsoft.com/office/drawing/2014/main" id="{10DA134F-84B8-47CC-8DF1-BA9CAF1703B1}"/>
              </a:ext>
            </a:extLst>
          </p:cNvPr>
          <p:cNvSpPr>
            <a:spLocks noGrp="1"/>
          </p:cNvSpPr>
          <p:nvPr>
            <p:ph type="body" sz="quarter" idx="41" hasCustomPrompt="1"/>
          </p:nvPr>
        </p:nvSpPr>
        <p:spPr>
          <a:xfrm>
            <a:off x="6128235" y="5856076"/>
            <a:ext cx="2938018" cy="695781"/>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37" name="Tijdelijke aanduiding voor tekst 16">
            <a:extLst>
              <a:ext uri="{FF2B5EF4-FFF2-40B4-BE49-F238E27FC236}">
                <a16:creationId xmlns:a16="http://schemas.microsoft.com/office/drawing/2014/main" id="{A3392429-3BEE-4DCC-B28D-9DA09DF63890}"/>
              </a:ext>
            </a:extLst>
          </p:cNvPr>
          <p:cNvSpPr>
            <a:spLocks noGrp="1"/>
          </p:cNvSpPr>
          <p:nvPr>
            <p:ph type="body" sz="quarter" idx="42" hasCustomPrompt="1"/>
          </p:nvPr>
        </p:nvSpPr>
        <p:spPr>
          <a:xfrm>
            <a:off x="6128235" y="5424051"/>
            <a:ext cx="2938018"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55" name="Tijdelijke aanduiding voor afbeelding 3">
            <a:extLst>
              <a:ext uri="{FF2B5EF4-FFF2-40B4-BE49-F238E27FC236}">
                <a16:creationId xmlns:a16="http://schemas.microsoft.com/office/drawing/2014/main" id="{35F948B3-DF17-4918-90CA-E929BFBBBBAD}"/>
              </a:ext>
            </a:extLst>
          </p:cNvPr>
          <p:cNvSpPr>
            <a:spLocks noGrp="1" noChangeAspect="1"/>
          </p:cNvSpPr>
          <p:nvPr>
            <p:ph type="pic" sz="quarter" idx="43"/>
          </p:nvPr>
        </p:nvSpPr>
        <p:spPr>
          <a:xfrm>
            <a:off x="6321513" y="2362200"/>
            <a:ext cx="2397165" cy="2398414"/>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57" name="Tijdelijke aanduiding voor afbeelding 5">
            <a:extLst>
              <a:ext uri="{FF2B5EF4-FFF2-40B4-BE49-F238E27FC236}">
                <a16:creationId xmlns:a16="http://schemas.microsoft.com/office/drawing/2014/main" id="{73A49CDB-9A9A-4703-9D04-CB96BD5A2DA2}"/>
              </a:ext>
            </a:extLst>
          </p:cNvPr>
          <p:cNvSpPr>
            <a:spLocks noGrp="1"/>
          </p:cNvSpPr>
          <p:nvPr>
            <p:ph type="pic" sz="quarter" idx="44"/>
          </p:nvPr>
        </p:nvSpPr>
        <p:spPr>
          <a:xfrm>
            <a:off x="7723840" y="3765381"/>
            <a:ext cx="1342413" cy="1343112"/>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58" name="Tijdelijke aanduiding voor tekst 16">
            <a:extLst>
              <a:ext uri="{FF2B5EF4-FFF2-40B4-BE49-F238E27FC236}">
                <a16:creationId xmlns:a16="http://schemas.microsoft.com/office/drawing/2014/main" id="{3F150098-6EF7-4C3C-B1BD-8C6DC7439D97}"/>
              </a:ext>
            </a:extLst>
          </p:cNvPr>
          <p:cNvSpPr>
            <a:spLocks noGrp="1"/>
          </p:cNvSpPr>
          <p:nvPr>
            <p:ph type="body" sz="quarter" idx="45" hasCustomPrompt="1"/>
          </p:nvPr>
        </p:nvSpPr>
        <p:spPr>
          <a:xfrm>
            <a:off x="9098488" y="5424051"/>
            <a:ext cx="2938018"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59" name="Tijdelijke aanduiding voor afbeelding 3">
            <a:extLst>
              <a:ext uri="{FF2B5EF4-FFF2-40B4-BE49-F238E27FC236}">
                <a16:creationId xmlns:a16="http://schemas.microsoft.com/office/drawing/2014/main" id="{815562A6-F6B1-4AE6-89B3-40107D41595B}"/>
              </a:ext>
            </a:extLst>
          </p:cNvPr>
          <p:cNvSpPr>
            <a:spLocks noGrp="1" noChangeAspect="1"/>
          </p:cNvSpPr>
          <p:nvPr>
            <p:ph type="pic" sz="quarter" idx="46"/>
          </p:nvPr>
        </p:nvSpPr>
        <p:spPr>
          <a:xfrm>
            <a:off x="9291766" y="2362200"/>
            <a:ext cx="2397165" cy="2398414"/>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60" name="Tijdelijke aanduiding voor afbeelding 5">
            <a:extLst>
              <a:ext uri="{FF2B5EF4-FFF2-40B4-BE49-F238E27FC236}">
                <a16:creationId xmlns:a16="http://schemas.microsoft.com/office/drawing/2014/main" id="{6028591A-3A6B-416C-87E1-D232FCAFD050}"/>
              </a:ext>
            </a:extLst>
          </p:cNvPr>
          <p:cNvSpPr>
            <a:spLocks noGrp="1"/>
          </p:cNvSpPr>
          <p:nvPr>
            <p:ph type="pic" sz="quarter" idx="47"/>
          </p:nvPr>
        </p:nvSpPr>
        <p:spPr>
          <a:xfrm>
            <a:off x="10694093" y="3765381"/>
            <a:ext cx="1342413" cy="1343112"/>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64" name="Tijdelijke aanduiding voor tekst 14">
            <a:extLst>
              <a:ext uri="{FF2B5EF4-FFF2-40B4-BE49-F238E27FC236}">
                <a16:creationId xmlns:a16="http://schemas.microsoft.com/office/drawing/2014/main" id="{8DAE194F-F01A-47F0-A8A4-C82FF7CD9FD1}"/>
              </a:ext>
            </a:extLst>
          </p:cNvPr>
          <p:cNvSpPr>
            <a:spLocks noGrp="1"/>
          </p:cNvSpPr>
          <p:nvPr>
            <p:ph type="body" sz="quarter" idx="48" hasCustomPrompt="1"/>
          </p:nvPr>
        </p:nvSpPr>
        <p:spPr>
          <a:xfrm>
            <a:off x="9098488" y="5867401"/>
            <a:ext cx="2938018" cy="695781"/>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Tree>
    <p:extLst>
      <p:ext uri="{BB962C8B-B14F-4D97-AF65-F5344CB8AC3E}">
        <p14:creationId xmlns:p14="http://schemas.microsoft.com/office/powerpoint/2010/main" val="2284886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nel x5">
    <p:spTree>
      <p:nvGrpSpPr>
        <p:cNvPr id="1" name=""/>
        <p:cNvGrpSpPr/>
        <p:nvPr/>
      </p:nvGrpSpPr>
      <p:grpSpPr>
        <a:xfrm>
          <a:off x="0" y="0"/>
          <a:ext cx="0" cy="0"/>
          <a:chOff x="0" y="0"/>
          <a:chExt cx="0" cy="0"/>
        </a:xfrm>
      </p:grpSpPr>
      <p:sp>
        <p:nvSpPr>
          <p:cNvPr id="54" name="Rectangle 1"/>
          <p:cNvSpPr/>
          <p:nvPr userDrawn="1"/>
        </p:nvSpPr>
        <p:spPr>
          <a:xfrm>
            <a:off x="0" y="0"/>
            <a:ext cx="121920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sp>
        <p:nvSpPr>
          <p:cNvPr id="3" name="Tijdelijke aanduiding voor tekst 14"/>
          <p:cNvSpPr>
            <a:spLocks noGrp="1"/>
          </p:cNvSpPr>
          <p:nvPr>
            <p:ph type="body" sz="quarter" idx="31" hasCustomPrompt="1"/>
          </p:nvPr>
        </p:nvSpPr>
        <p:spPr>
          <a:xfrm>
            <a:off x="230663" y="4541394"/>
            <a:ext cx="2338782" cy="695781"/>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4" name="Tijdelijke aanduiding voor tekst 16"/>
          <p:cNvSpPr>
            <a:spLocks noGrp="1"/>
          </p:cNvSpPr>
          <p:nvPr>
            <p:ph type="body" sz="quarter" idx="32" hasCustomPrompt="1"/>
          </p:nvPr>
        </p:nvSpPr>
        <p:spPr>
          <a:xfrm>
            <a:off x="230663" y="4109369"/>
            <a:ext cx="2338782"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5" name="Tijdelijke aanduiding voor afbeelding 3"/>
          <p:cNvSpPr>
            <a:spLocks noGrp="1" noChangeAspect="1"/>
          </p:cNvSpPr>
          <p:nvPr>
            <p:ph type="pic" sz="quarter" idx="33"/>
          </p:nvPr>
        </p:nvSpPr>
        <p:spPr>
          <a:xfrm>
            <a:off x="496927" y="2060848"/>
            <a:ext cx="1799063"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6" name="Tijdelijke aanduiding voor afbeelding 5"/>
          <p:cNvSpPr>
            <a:spLocks noGrp="1"/>
          </p:cNvSpPr>
          <p:nvPr>
            <p:ph type="pic" sz="quarter" idx="34"/>
          </p:nvPr>
        </p:nvSpPr>
        <p:spPr>
          <a:xfrm>
            <a:off x="1504638" y="3047876"/>
            <a:ext cx="1007475" cy="1008000"/>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38" name="Tijdelijke aanduiding voor tekst 14"/>
          <p:cNvSpPr>
            <a:spLocks noGrp="1"/>
          </p:cNvSpPr>
          <p:nvPr>
            <p:ph type="body" sz="quarter" idx="35" hasCustomPrompt="1"/>
          </p:nvPr>
        </p:nvSpPr>
        <p:spPr>
          <a:xfrm>
            <a:off x="2569445" y="4541394"/>
            <a:ext cx="2338782" cy="695781"/>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39" name="Tijdelijke aanduiding voor tekst 16"/>
          <p:cNvSpPr>
            <a:spLocks noGrp="1"/>
          </p:cNvSpPr>
          <p:nvPr>
            <p:ph type="body" sz="quarter" idx="36" hasCustomPrompt="1"/>
          </p:nvPr>
        </p:nvSpPr>
        <p:spPr>
          <a:xfrm>
            <a:off x="2569445" y="4109369"/>
            <a:ext cx="2338782"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40" name="Tijdelijke aanduiding voor afbeelding 3"/>
          <p:cNvSpPr>
            <a:spLocks noGrp="1" noChangeAspect="1"/>
          </p:cNvSpPr>
          <p:nvPr>
            <p:ph type="pic" sz="quarter" idx="37"/>
          </p:nvPr>
        </p:nvSpPr>
        <p:spPr>
          <a:xfrm>
            <a:off x="2835709" y="2060848"/>
            <a:ext cx="1799063"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41" name="Tijdelijke aanduiding voor afbeelding 5"/>
          <p:cNvSpPr>
            <a:spLocks noGrp="1"/>
          </p:cNvSpPr>
          <p:nvPr>
            <p:ph type="pic" sz="quarter" idx="38"/>
          </p:nvPr>
        </p:nvSpPr>
        <p:spPr>
          <a:xfrm>
            <a:off x="3843420" y="3047876"/>
            <a:ext cx="1007475" cy="1008000"/>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42" name="Tijdelijke aanduiding voor tekst 14"/>
          <p:cNvSpPr>
            <a:spLocks noGrp="1"/>
          </p:cNvSpPr>
          <p:nvPr>
            <p:ph type="body" sz="quarter" idx="39" hasCustomPrompt="1"/>
          </p:nvPr>
        </p:nvSpPr>
        <p:spPr>
          <a:xfrm>
            <a:off x="4908227" y="4541394"/>
            <a:ext cx="2338782" cy="695781"/>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43" name="Tijdelijke aanduiding voor tekst 16"/>
          <p:cNvSpPr>
            <a:spLocks noGrp="1"/>
          </p:cNvSpPr>
          <p:nvPr>
            <p:ph type="body" sz="quarter" idx="40" hasCustomPrompt="1"/>
          </p:nvPr>
        </p:nvSpPr>
        <p:spPr>
          <a:xfrm>
            <a:off x="4908227" y="4109369"/>
            <a:ext cx="2338782"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44" name="Tijdelijke aanduiding voor afbeelding 3"/>
          <p:cNvSpPr>
            <a:spLocks noGrp="1" noChangeAspect="1"/>
          </p:cNvSpPr>
          <p:nvPr>
            <p:ph type="pic" sz="quarter" idx="41"/>
          </p:nvPr>
        </p:nvSpPr>
        <p:spPr>
          <a:xfrm>
            <a:off x="5174491" y="2060848"/>
            <a:ext cx="1799063"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45" name="Tijdelijke aanduiding voor afbeelding 5"/>
          <p:cNvSpPr>
            <a:spLocks noGrp="1"/>
          </p:cNvSpPr>
          <p:nvPr>
            <p:ph type="pic" sz="quarter" idx="42"/>
          </p:nvPr>
        </p:nvSpPr>
        <p:spPr>
          <a:xfrm>
            <a:off x="6182202" y="3047876"/>
            <a:ext cx="1007475" cy="1008000"/>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46" name="Tijdelijke aanduiding voor tekst 14"/>
          <p:cNvSpPr>
            <a:spLocks noGrp="1"/>
          </p:cNvSpPr>
          <p:nvPr>
            <p:ph type="body" sz="quarter" idx="43" hasCustomPrompt="1"/>
          </p:nvPr>
        </p:nvSpPr>
        <p:spPr>
          <a:xfrm>
            <a:off x="7247008" y="4541394"/>
            <a:ext cx="2338782" cy="695781"/>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47" name="Tijdelijke aanduiding voor tekst 16"/>
          <p:cNvSpPr>
            <a:spLocks noGrp="1"/>
          </p:cNvSpPr>
          <p:nvPr>
            <p:ph type="body" sz="quarter" idx="44" hasCustomPrompt="1"/>
          </p:nvPr>
        </p:nvSpPr>
        <p:spPr>
          <a:xfrm>
            <a:off x="7247008" y="4109369"/>
            <a:ext cx="2338782"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48" name="Tijdelijke aanduiding voor afbeelding 3"/>
          <p:cNvSpPr>
            <a:spLocks noGrp="1" noChangeAspect="1"/>
          </p:cNvSpPr>
          <p:nvPr>
            <p:ph type="pic" sz="quarter" idx="45"/>
          </p:nvPr>
        </p:nvSpPr>
        <p:spPr>
          <a:xfrm>
            <a:off x="7513273" y="2060848"/>
            <a:ext cx="1799063"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49" name="Tijdelijke aanduiding voor afbeelding 5"/>
          <p:cNvSpPr>
            <a:spLocks noGrp="1"/>
          </p:cNvSpPr>
          <p:nvPr>
            <p:ph type="pic" sz="quarter" idx="46"/>
          </p:nvPr>
        </p:nvSpPr>
        <p:spPr>
          <a:xfrm>
            <a:off x="8520984" y="3047876"/>
            <a:ext cx="1007475" cy="1008000"/>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50" name="Tijdelijke aanduiding voor tekst 14"/>
          <p:cNvSpPr>
            <a:spLocks noGrp="1"/>
          </p:cNvSpPr>
          <p:nvPr>
            <p:ph type="body" sz="quarter" idx="47" hasCustomPrompt="1"/>
          </p:nvPr>
        </p:nvSpPr>
        <p:spPr>
          <a:xfrm>
            <a:off x="9585790" y="4541394"/>
            <a:ext cx="2338782" cy="695781"/>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51" name="Tijdelijke aanduiding voor tekst 16"/>
          <p:cNvSpPr>
            <a:spLocks noGrp="1"/>
          </p:cNvSpPr>
          <p:nvPr>
            <p:ph type="body" sz="quarter" idx="48" hasCustomPrompt="1"/>
          </p:nvPr>
        </p:nvSpPr>
        <p:spPr>
          <a:xfrm>
            <a:off x="9585790" y="4109369"/>
            <a:ext cx="2338782"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52" name="Tijdelijke aanduiding voor afbeelding 3"/>
          <p:cNvSpPr>
            <a:spLocks noGrp="1" noChangeAspect="1"/>
          </p:cNvSpPr>
          <p:nvPr>
            <p:ph type="pic" sz="quarter" idx="49"/>
          </p:nvPr>
        </p:nvSpPr>
        <p:spPr>
          <a:xfrm>
            <a:off x="9852055" y="2060848"/>
            <a:ext cx="1799063"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53" name="Tijdelijke aanduiding voor afbeelding 5"/>
          <p:cNvSpPr>
            <a:spLocks noGrp="1"/>
          </p:cNvSpPr>
          <p:nvPr>
            <p:ph type="pic" sz="quarter" idx="50"/>
          </p:nvPr>
        </p:nvSpPr>
        <p:spPr>
          <a:xfrm>
            <a:off x="10859766" y="3047876"/>
            <a:ext cx="1007475" cy="1008000"/>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56" name="Tijdelijke aanduiding voor tekst 8"/>
          <p:cNvSpPr>
            <a:spLocks noGrp="1"/>
          </p:cNvSpPr>
          <p:nvPr>
            <p:ph type="body" sz="quarter" idx="10" hasCustomPrompt="1"/>
          </p:nvPr>
        </p:nvSpPr>
        <p:spPr>
          <a:xfrm>
            <a:off x="716996" y="562333"/>
            <a:ext cx="3887350" cy="1390524"/>
          </a:xfrm>
        </p:spPr>
        <p:txBody>
          <a:bodyPr lIns="0" tIns="108000" rIns="0" bIns="0">
            <a:normAutofit/>
          </a:bodyPr>
          <a:lstStyle>
            <a:lvl1pPr marL="0" indent="0">
              <a:spcBef>
                <a:spcPts val="0"/>
              </a:spcBef>
              <a:defRPr sz="3598" b="1" baseline="0">
                <a:solidFill>
                  <a:schemeClr val="tx1"/>
                </a:solidFill>
                <a:latin typeface="+mn-lt"/>
              </a:defRPr>
            </a:lvl1pPr>
          </a:lstStyle>
          <a:p>
            <a:pPr lvl="0"/>
            <a:r>
              <a:rPr lang="nl-NL" dirty="0"/>
              <a:t>Panel</a:t>
            </a:r>
          </a:p>
        </p:txBody>
      </p:sp>
      <p:cxnSp>
        <p:nvCxnSpPr>
          <p:cNvPr id="25"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054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nel x2 x3">
    <p:bg>
      <p:bgPr>
        <a:solidFill>
          <a:srgbClr val="E6E6E6"/>
        </a:solidFill>
        <a:effectLst/>
      </p:bgPr>
    </p:bg>
    <p:spTree>
      <p:nvGrpSpPr>
        <p:cNvPr id="1" name=""/>
        <p:cNvGrpSpPr/>
        <p:nvPr/>
      </p:nvGrpSpPr>
      <p:grpSpPr>
        <a:xfrm>
          <a:off x="0" y="0"/>
          <a:ext cx="0" cy="0"/>
          <a:chOff x="0" y="0"/>
          <a:chExt cx="0" cy="0"/>
        </a:xfrm>
      </p:grpSpPr>
      <p:sp>
        <p:nvSpPr>
          <p:cNvPr id="59" name="Rectangle 1"/>
          <p:cNvSpPr/>
          <p:nvPr userDrawn="1"/>
        </p:nvSpPr>
        <p:spPr>
          <a:xfrm>
            <a:off x="0" y="-160712"/>
            <a:ext cx="121920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sp>
        <p:nvSpPr>
          <p:cNvPr id="38" name="Tijdelijke aanduiding voor tekst 14"/>
          <p:cNvSpPr>
            <a:spLocks noGrp="1"/>
          </p:cNvSpPr>
          <p:nvPr>
            <p:ph type="body" sz="quarter" idx="35" hasCustomPrompt="1"/>
          </p:nvPr>
        </p:nvSpPr>
        <p:spPr>
          <a:xfrm>
            <a:off x="8261858" y="2866741"/>
            <a:ext cx="2943801" cy="592949"/>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39" name="Tijdelijke aanduiding voor tekst 16"/>
          <p:cNvSpPr>
            <a:spLocks noGrp="1"/>
          </p:cNvSpPr>
          <p:nvPr>
            <p:ph type="body" sz="quarter" idx="36" hasCustomPrompt="1"/>
          </p:nvPr>
        </p:nvSpPr>
        <p:spPr>
          <a:xfrm>
            <a:off x="8261858" y="2434716"/>
            <a:ext cx="2943801"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40" name="Tijdelijke aanduiding voor afbeelding 3"/>
          <p:cNvSpPr>
            <a:spLocks noGrp="1" noChangeAspect="1"/>
          </p:cNvSpPr>
          <p:nvPr>
            <p:ph type="pic" sz="quarter" idx="37"/>
          </p:nvPr>
        </p:nvSpPr>
        <p:spPr>
          <a:xfrm>
            <a:off x="8830632" y="386195"/>
            <a:ext cx="1799063"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41" name="Tijdelijke aanduiding voor afbeelding 5"/>
          <p:cNvSpPr>
            <a:spLocks noGrp="1"/>
          </p:cNvSpPr>
          <p:nvPr>
            <p:ph type="pic" sz="quarter" idx="38"/>
          </p:nvPr>
        </p:nvSpPr>
        <p:spPr>
          <a:xfrm>
            <a:off x="9838343" y="1373223"/>
            <a:ext cx="1007475" cy="1008000"/>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23" name="Tijdelijke aanduiding voor tekst 14"/>
          <p:cNvSpPr>
            <a:spLocks noGrp="1"/>
          </p:cNvSpPr>
          <p:nvPr>
            <p:ph type="body" sz="quarter" idx="39" hasCustomPrompt="1"/>
          </p:nvPr>
        </p:nvSpPr>
        <p:spPr>
          <a:xfrm>
            <a:off x="4519391" y="2866741"/>
            <a:ext cx="2943801" cy="592949"/>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24" name="Tijdelijke aanduiding voor tekst 16"/>
          <p:cNvSpPr>
            <a:spLocks noGrp="1"/>
          </p:cNvSpPr>
          <p:nvPr>
            <p:ph type="body" sz="quarter" idx="40" hasCustomPrompt="1"/>
          </p:nvPr>
        </p:nvSpPr>
        <p:spPr>
          <a:xfrm>
            <a:off x="4519391" y="2434716"/>
            <a:ext cx="2943801"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26" name="Tijdelijke aanduiding voor afbeelding 3"/>
          <p:cNvSpPr>
            <a:spLocks noGrp="1" noChangeAspect="1"/>
          </p:cNvSpPr>
          <p:nvPr>
            <p:ph type="pic" sz="quarter" idx="41"/>
          </p:nvPr>
        </p:nvSpPr>
        <p:spPr>
          <a:xfrm>
            <a:off x="5088165" y="386195"/>
            <a:ext cx="1799063"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27" name="Tijdelijke aanduiding voor afbeelding 5"/>
          <p:cNvSpPr>
            <a:spLocks noGrp="1"/>
          </p:cNvSpPr>
          <p:nvPr>
            <p:ph type="pic" sz="quarter" idx="42"/>
          </p:nvPr>
        </p:nvSpPr>
        <p:spPr>
          <a:xfrm>
            <a:off x="6095876" y="1373223"/>
            <a:ext cx="1007475" cy="1008000"/>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28" name="Tijdelijke aanduiding voor tekst 14"/>
          <p:cNvSpPr>
            <a:spLocks noGrp="1"/>
          </p:cNvSpPr>
          <p:nvPr>
            <p:ph type="body" sz="quarter" idx="43" hasCustomPrompt="1"/>
          </p:nvPr>
        </p:nvSpPr>
        <p:spPr>
          <a:xfrm>
            <a:off x="8261858" y="6021289"/>
            <a:ext cx="2943801" cy="592949"/>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29" name="Tijdelijke aanduiding voor tekst 16"/>
          <p:cNvSpPr>
            <a:spLocks noGrp="1"/>
          </p:cNvSpPr>
          <p:nvPr>
            <p:ph type="body" sz="quarter" idx="44" hasCustomPrompt="1"/>
          </p:nvPr>
        </p:nvSpPr>
        <p:spPr>
          <a:xfrm>
            <a:off x="8261858" y="5589264"/>
            <a:ext cx="2943801"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30" name="Tijdelijke aanduiding voor afbeelding 3"/>
          <p:cNvSpPr>
            <a:spLocks noGrp="1" noChangeAspect="1"/>
          </p:cNvSpPr>
          <p:nvPr>
            <p:ph type="pic" sz="quarter" idx="45"/>
          </p:nvPr>
        </p:nvSpPr>
        <p:spPr>
          <a:xfrm>
            <a:off x="8830632" y="3540743"/>
            <a:ext cx="1799063"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31" name="Tijdelijke aanduiding voor afbeelding 5"/>
          <p:cNvSpPr>
            <a:spLocks noGrp="1"/>
          </p:cNvSpPr>
          <p:nvPr>
            <p:ph type="pic" sz="quarter" idx="46"/>
          </p:nvPr>
        </p:nvSpPr>
        <p:spPr>
          <a:xfrm>
            <a:off x="9838343" y="4527771"/>
            <a:ext cx="1007475" cy="1008000"/>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32" name="Tijdelijke aanduiding voor tekst 14"/>
          <p:cNvSpPr>
            <a:spLocks noGrp="1"/>
          </p:cNvSpPr>
          <p:nvPr>
            <p:ph type="body" sz="quarter" idx="47" hasCustomPrompt="1"/>
          </p:nvPr>
        </p:nvSpPr>
        <p:spPr>
          <a:xfrm>
            <a:off x="4623976" y="6021289"/>
            <a:ext cx="2943801" cy="592949"/>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33" name="Tijdelijke aanduiding voor tekst 16"/>
          <p:cNvSpPr>
            <a:spLocks noGrp="1"/>
          </p:cNvSpPr>
          <p:nvPr>
            <p:ph type="body" sz="quarter" idx="48" hasCustomPrompt="1"/>
          </p:nvPr>
        </p:nvSpPr>
        <p:spPr>
          <a:xfrm>
            <a:off x="4623976" y="5589264"/>
            <a:ext cx="2943801"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34" name="Tijdelijke aanduiding voor afbeelding 3"/>
          <p:cNvSpPr>
            <a:spLocks noGrp="1" noChangeAspect="1"/>
          </p:cNvSpPr>
          <p:nvPr>
            <p:ph type="pic" sz="quarter" idx="49"/>
          </p:nvPr>
        </p:nvSpPr>
        <p:spPr>
          <a:xfrm>
            <a:off x="5192749" y="3540743"/>
            <a:ext cx="1799063"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35" name="Tijdelijke aanduiding voor afbeelding 5"/>
          <p:cNvSpPr>
            <a:spLocks noGrp="1"/>
          </p:cNvSpPr>
          <p:nvPr>
            <p:ph type="pic" sz="quarter" idx="50"/>
          </p:nvPr>
        </p:nvSpPr>
        <p:spPr>
          <a:xfrm>
            <a:off x="6200461" y="4527771"/>
            <a:ext cx="1007475" cy="1008000"/>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36" name="Tijdelijke aanduiding voor tekst 14"/>
          <p:cNvSpPr>
            <a:spLocks noGrp="1"/>
          </p:cNvSpPr>
          <p:nvPr>
            <p:ph type="body" sz="quarter" idx="51" hasCustomPrompt="1"/>
          </p:nvPr>
        </p:nvSpPr>
        <p:spPr>
          <a:xfrm>
            <a:off x="986093" y="6031432"/>
            <a:ext cx="2943801" cy="592949"/>
          </a:xfrm>
          <a:prstGeom prst="rect">
            <a:avLst/>
          </a:prstGeom>
        </p:spPr>
        <p:txBody>
          <a:bodyPr vert="horz">
            <a:normAutofit/>
          </a:bodyPr>
          <a:lstStyle>
            <a:lvl1pPr marL="0" indent="0" algn="ctr">
              <a:lnSpc>
                <a:spcPct val="100000"/>
              </a:lnSpc>
              <a:spcBef>
                <a:spcPts val="0"/>
              </a:spcBef>
              <a:defRPr sz="1599" b="0" i="0" kern="600" baseline="0">
                <a:solidFill>
                  <a:srgbClr val="1E1E1E"/>
                </a:solidFill>
                <a:latin typeface="+mn-lt"/>
                <a:cs typeface="Arial" panose="020B0604020202020204" pitchFamily="34" charset="0"/>
              </a:defRPr>
            </a:lvl1pPr>
          </a:lstStyle>
          <a:p>
            <a:pPr lvl="0"/>
            <a:r>
              <a:rPr lang="nl-BE" dirty="0"/>
              <a:t>Job title</a:t>
            </a:r>
          </a:p>
        </p:txBody>
      </p:sp>
      <p:sp>
        <p:nvSpPr>
          <p:cNvPr id="37" name="Tijdelijke aanduiding voor tekst 16"/>
          <p:cNvSpPr>
            <a:spLocks noGrp="1"/>
          </p:cNvSpPr>
          <p:nvPr>
            <p:ph type="body" sz="quarter" idx="52" hasCustomPrompt="1"/>
          </p:nvPr>
        </p:nvSpPr>
        <p:spPr>
          <a:xfrm>
            <a:off x="986093" y="5599407"/>
            <a:ext cx="2943801" cy="432048"/>
          </a:xfrm>
          <a:prstGeom prst="rect">
            <a:avLst/>
          </a:prstGeom>
        </p:spPr>
        <p:txBody>
          <a:bodyPr vert="horz">
            <a:normAutofit/>
          </a:bodyPr>
          <a:lstStyle>
            <a:lvl1pPr marL="0" indent="0" algn="ctr">
              <a:spcBef>
                <a:spcPts val="999"/>
              </a:spcBef>
              <a:defRPr sz="1799" b="1" i="0">
                <a:solidFill>
                  <a:srgbClr val="FF003C"/>
                </a:solidFill>
                <a:latin typeface="+mn-lt"/>
                <a:cs typeface="Arial" panose="020B0604020202020204" pitchFamily="34" charset="0"/>
              </a:defRPr>
            </a:lvl1pPr>
          </a:lstStyle>
          <a:p>
            <a:pPr lvl="0"/>
            <a:r>
              <a:rPr lang="nl-BE" dirty="0"/>
              <a:t>Name</a:t>
            </a:r>
            <a:endParaRPr lang="nl-NL" dirty="0"/>
          </a:p>
        </p:txBody>
      </p:sp>
      <p:sp>
        <p:nvSpPr>
          <p:cNvPr id="54" name="Tijdelijke aanduiding voor afbeelding 3"/>
          <p:cNvSpPr>
            <a:spLocks noGrp="1" noChangeAspect="1"/>
          </p:cNvSpPr>
          <p:nvPr>
            <p:ph type="pic" sz="quarter" idx="53"/>
          </p:nvPr>
        </p:nvSpPr>
        <p:spPr>
          <a:xfrm>
            <a:off x="1554867" y="3550886"/>
            <a:ext cx="1799063"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55" name="Tijdelijke aanduiding voor afbeelding 5"/>
          <p:cNvSpPr>
            <a:spLocks noGrp="1"/>
          </p:cNvSpPr>
          <p:nvPr>
            <p:ph type="pic" sz="quarter" idx="54"/>
          </p:nvPr>
        </p:nvSpPr>
        <p:spPr>
          <a:xfrm>
            <a:off x="2562578" y="4537914"/>
            <a:ext cx="1007475" cy="1008000"/>
          </a:xfrm>
          <a:prstGeom prst="ellipse">
            <a:avLst/>
          </a:prstGeom>
        </p:spPr>
        <p:txBody>
          <a:bodyPr vert="horz"/>
          <a:lstStyle>
            <a:lvl1pPr marL="0" indent="0" algn="ctr">
              <a:spcBef>
                <a:spcPts val="300"/>
              </a:spcBef>
              <a:defRPr sz="1399">
                <a:latin typeface="+mn-lt"/>
                <a:cs typeface="Arial" panose="020B0604020202020204" pitchFamily="34" charset="0"/>
              </a:defRPr>
            </a:lvl1pPr>
          </a:lstStyle>
          <a:p>
            <a:r>
              <a:rPr lang="en-US"/>
              <a:t>Click icon to add picture</a:t>
            </a:r>
            <a:endParaRPr lang="nl-NL" dirty="0"/>
          </a:p>
        </p:txBody>
      </p:sp>
      <p:sp>
        <p:nvSpPr>
          <p:cNvPr id="60" name="Tijdelijke aanduiding voor tekst 8"/>
          <p:cNvSpPr>
            <a:spLocks noGrp="1"/>
          </p:cNvSpPr>
          <p:nvPr>
            <p:ph type="body" sz="quarter" idx="10" hasCustomPrompt="1"/>
          </p:nvPr>
        </p:nvSpPr>
        <p:spPr>
          <a:xfrm>
            <a:off x="716996" y="562333"/>
            <a:ext cx="3887350" cy="1390524"/>
          </a:xfrm>
        </p:spPr>
        <p:txBody>
          <a:bodyPr lIns="0" tIns="108000" rIns="0" bIns="0">
            <a:normAutofit/>
          </a:bodyPr>
          <a:lstStyle>
            <a:lvl1pPr marL="0" indent="0">
              <a:spcBef>
                <a:spcPts val="0"/>
              </a:spcBef>
              <a:defRPr sz="3598" b="1" baseline="0">
                <a:solidFill>
                  <a:schemeClr val="tx1"/>
                </a:solidFill>
                <a:latin typeface="+mn-lt"/>
              </a:defRPr>
            </a:lvl1pPr>
          </a:lstStyle>
          <a:p>
            <a:pPr lvl="0"/>
            <a:r>
              <a:rPr lang="nl-NL" dirty="0"/>
              <a:t>Panel</a:t>
            </a:r>
          </a:p>
        </p:txBody>
      </p:sp>
      <p:cxnSp>
        <p:nvCxnSpPr>
          <p:cNvPr id="25"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628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oundbites">
    <p:spTree>
      <p:nvGrpSpPr>
        <p:cNvPr id="1" name=""/>
        <p:cNvGrpSpPr/>
        <p:nvPr/>
      </p:nvGrpSpPr>
      <p:grpSpPr>
        <a:xfrm>
          <a:off x="0" y="0"/>
          <a:ext cx="0" cy="0"/>
          <a:chOff x="0" y="0"/>
          <a:chExt cx="0" cy="0"/>
        </a:xfrm>
      </p:grpSpPr>
      <p:sp>
        <p:nvSpPr>
          <p:cNvPr id="15" name="Tijdelijke aanduiding voor tekst 14"/>
          <p:cNvSpPr>
            <a:spLocks noGrp="1"/>
          </p:cNvSpPr>
          <p:nvPr>
            <p:ph type="body" sz="quarter" idx="11" hasCustomPrompt="1"/>
          </p:nvPr>
        </p:nvSpPr>
        <p:spPr>
          <a:xfrm>
            <a:off x="1058312" y="685801"/>
            <a:ext cx="6908377" cy="4759648"/>
          </a:xfrm>
          <a:prstGeom prst="rect">
            <a:avLst/>
          </a:prstGeom>
        </p:spPr>
        <p:txBody>
          <a:bodyPr vert="horz" anchor="ctr" anchorCtr="0"/>
          <a:lstStyle>
            <a:lvl1pPr marL="0" indent="0">
              <a:spcBef>
                <a:spcPts val="999"/>
              </a:spcBef>
              <a:defRPr sz="2799" baseline="0">
                <a:latin typeface="Arial" panose="020B0604020202020204" pitchFamily="34"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nl-NL" dirty="0"/>
              <a:t>“Soundbite text”</a:t>
            </a:r>
          </a:p>
        </p:txBody>
      </p:sp>
      <p:sp>
        <p:nvSpPr>
          <p:cNvPr id="17" name="Tijdelijke aanduiding voor tekst 16"/>
          <p:cNvSpPr>
            <a:spLocks noGrp="1"/>
          </p:cNvSpPr>
          <p:nvPr>
            <p:ph type="body" sz="quarter" idx="12" hasCustomPrompt="1"/>
          </p:nvPr>
        </p:nvSpPr>
        <p:spPr>
          <a:xfrm>
            <a:off x="8111076" y="3933132"/>
            <a:ext cx="3095601" cy="431973"/>
          </a:xfrm>
          <a:prstGeom prst="rect">
            <a:avLst/>
          </a:prstGeom>
        </p:spPr>
        <p:txBody>
          <a:bodyPr vert="horz"/>
          <a:lstStyle>
            <a:lvl1pPr marL="0" indent="0" algn="ctr">
              <a:spcBef>
                <a:spcPts val="999"/>
              </a:spcBef>
              <a:defRPr sz="1999">
                <a:solidFill>
                  <a:srgbClr val="FF003C"/>
                </a:solidFill>
                <a:latin typeface="Arial" panose="020B0604020202020204" pitchFamily="34" charset="0"/>
                <a:cs typeface="Arial" panose="020B0604020202020204" pitchFamily="34" charset="0"/>
              </a:defRPr>
            </a:lvl1pPr>
          </a:lstStyle>
          <a:p>
            <a:pPr lvl="0"/>
            <a:r>
              <a:rPr lang="nl-BE" dirty="0"/>
              <a:t>Name</a:t>
            </a:r>
            <a:endParaRPr lang="nl-NL" dirty="0"/>
          </a:p>
        </p:txBody>
      </p:sp>
      <p:sp>
        <p:nvSpPr>
          <p:cNvPr id="19" name="Tijdelijke aanduiding voor tekst 18"/>
          <p:cNvSpPr>
            <a:spLocks noGrp="1"/>
          </p:cNvSpPr>
          <p:nvPr>
            <p:ph type="body" sz="quarter" idx="13" hasCustomPrompt="1"/>
          </p:nvPr>
        </p:nvSpPr>
        <p:spPr>
          <a:xfrm>
            <a:off x="8111076" y="4365724"/>
            <a:ext cx="3095601" cy="1079500"/>
          </a:xfrm>
          <a:prstGeom prst="rect">
            <a:avLst/>
          </a:prstGeom>
        </p:spPr>
        <p:txBody>
          <a:bodyPr vert="horz"/>
          <a:lstStyle>
            <a:lvl1pPr marL="0" indent="0" algn="ctr">
              <a:spcBef>
                <a:spcPts val="999"/>
              </a:spcBef>
              <a:defRPr sz="1799" b="0" i="0">
                <a:solidFill>
                  <a:srgbClr val="1E1E1E"/>
                </a:solidFill>
                <a:latin typeface="Arial" panose="020B0604020202020204" pitchFamily="34" charset="0"/>
                <a:cs typeface="Arial" panose="020B0604020202020204" pitchFamily="34" charset="0"/>
              </a:defRPr>
            </a:lvl1pPr>
          </a:lstStyle>
          <a:p>
            <a:pPr lvl="0"/>
            <a:r>
              <a:rPr lang="nl-NL" dirty="0"/>
              <a:t>Job Title</a:t>
            </a:r>
          </a:p>
          <a:p>
            <a:pPr lvl="0"/>
            <a:r>
              <a:rPr lang="nl-NL" dirty="0"/>
              <a:t>Company</a:t>
            </a:r>
          </a:p>
        </p:txBody>
      </p:sp>
      <p:sp>
        <p:nvSpPr>
          <p:cNvPr id="9" name="Tijdelijke aanduiding voor afbeelding 3">
            <a:extLst>
              <a:ext uri="{FF2B5EF4-FFF2-40B4-BE49-F238E27FC236}">
                <a16:creationId xmlns:a16="http://schemas.microsoft.com/office/drawing/2014/main" id="{AA0B506D-288F-4B58-85FB-8783262E351F}"/>
              </a:ext>
            </a:extLst>
          </p:cNvPr>
          <p:cNvSpPr>
            <a:spLocks noGrp="1" noChangeAspect="1"/>
          </p:cNvSpPr>
          <p:nvPr>
            <p:ph type="pic" sz="quarter" idx="37"/>
          </p:nvPr>
        </p:nvSpPr>
        <p:spPr>
          <a:xfrm>
            <a:off x="8196758" y="685800"/>
            <a:ext cx="3009919" cy="3011484"/>
          </a:xfrm>
          <a:prstGeom prst="ellipse">
            <a:avLst/>
          </a:prstGeom>
          <a:solidFill>
            <a:schemeClr val="bg1"/>
          </a:solidFill>
        </p:spPr>
        <p:txBody>
          <a:bodyPr vert="horz"/>
          <a:lstStyle>
            <a:lvl1pPr marL="0" indent="0" algn="ctr">
              <a:spcBef>
                <a:spcPts val="300"/>
              </a:spcBef>
              <a:defRPr>
                <a:latin typeface="Arial" panose="020B0604020202020204" pitchFamily="34" charset="0"/>
                <a:cs typeface="Arial" panose="020B0604020202020204" pitchFamily="34" charset="0"/>
              </a:defRPr>
            </a:lvl1pPr>
          </a:lstStyle>
          <a:p>
            <a:r>
              <a:rPr lang="en-US"/>
              <a:t>Click icon to add picture</a:t>
            </a:r>
            <a:endParaRPr lang="nl-NL" dirty="0"/>
          </a:p>
        </p:txBody>
      </p:sp>
    </p:spTree>
    <p:extLst>
      <p:ext uri="{BB962C8B-B14F-4D97-AF65-F5344CB8AC3E}">
        <p14:creationId xmlns:p14="http://schemas.microsoft.com/office/powerpoint/2010/main" val="474221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2" name="Tekstvak 1"/>
          <p:cNvSpPr txBox="1"/>
          <p:nvPr userDrawn="1"/>
        </p:nvSpPr>
        <p:spPr>
          <a:xfrm>
            <a:off x="719625" y="4365104"/>
            <a:ext cx="6189464" cy="2154436"/>
          </a:xfrm>
          <a:prstGeom prst="rect">
            <a:avLst/>
          </a:prstGeom>
        </p:spPr>
        <p:txBody>
          <a:bodyPr vert="horz" wrap="square" lIns="0" tIns="0" rIns="0" bIns="0" rtlCol="0">
            <a:spAutoFit/>
          </a:bodyPr>
          <a:lstStyle/>
          <a:p>
            <a:pPr rtl="0"/>
            <a:r>
              <a:rPr lang="en-GB" sz="1999" b="0" i="0" u="none" strike="noStrike" kern="1200" baseline="30000" noProof="0" dirty="0">
                <a:solidFill>
                  <a:schemeClr val="tx1"/>
                </a:solidFill>
                <a:latin typeface="Arial" panose="020B0604020202020204" pitchFamily="34" charset="0"/>
                <a:ea typeface="+mn-ea"/>
                <a:cs typeface="Arial" charset="0"/>
              </a:rPr>
              <a:t>World Federation of Advertisers</a:t>
            </a:r>
          </a:p>
          <a:p>
            <a:pPr rtl="0"/>
            <a:r>
              <a:rPr lang="en-GB" sz="1999" b="0" i="0" u="none" strike="noStrike" kern="1200" baseline="30000" noProof="0" dirty="0">
                <a:solidFill>
                  <a:schemeClr val="tx1"/>
                </a:solidFill>
                <a:latin typeface="Arial" panose="020B0604020202020204" pitchFamily="34" charset="0"/>
                <a:ea typeface="+mn-ea"/>
                <a:cs typeface="Arial" charset="0"/>
              </a:rPr>
              <a:t>London, Brussels, Singapore</a:t>
            </a:r>
          </a:p>
          <a:p>
            <a:pPr rtl="0"/>
            <a:endParaRPr lang="en-GB" sz="1999" b="0" i="0" u="none" strike="noStrike" kern="1200" baseline="30000" noProof="0" dirty="0">
              <a:solidFill>
                <a:schemeClr val="tx1"/>
              </a:solidFill>
              <a:latin typeface="Arial" panose="020B0604020202020204" pitchFamily="34" charset="0"/>
              <a:ea typeface="+mn-ea"/>
              <a:cs typeface="Arial" charset="0"/>
            </a:endParaRPr>
          </a:p>
          <a:p>
            <a:pPr rtl="0"/>
            <a:r>
              <a:rPr lang="en-GB" sz="1999" b="0" i="0" u="none" strike="noStrike" kern="1200" baseline="30000" noProof="0" dirty="0">
                <a:solidFill>
                  <a:schemeClr val="tx1"/>
                </a:solidFill>
                <a:latin typeface="Arial" panose="020B0604020202020204" pitchFamily="34" charset="0"/>
                <a:ea typeface="+mn-ea"/>
                <a:cs typeface="Arial" charset="0"/>
              </a:rPr>
              <a:t>wfanet.org</a:t>
            </a:r>
          </a:p>
          <a:p>
            <a:pPr rtl="0"/>
            <a:r>
              <a:rPr lang="en-GB" sz="1999" b="0" i="0" u="none" strike="noStrike" kern="1200" baseline="30000" noProof="0" dirty="0">
                <a:solidFill>
                  <a:schemeClr val="tx1"/>
                </a:solidFill>
                <a:latin typeface="Arial" panose="020B0604020202020204" pitchFamily="34" charset="0"/>
                <a:ea typeface="+mn-ea"/>
                <a:cs typeface="Arial" charset="0"/>
              </a:rPr>
              <a:t>info@wfanet.org</a:t>
            </a:r>
          </a:p>
          <a:p>
            <a:pPr rtl="0"/>
            <a:r>
              <a:rPr lang="en-GB" sz="1999" b="0" i="0" u="none" strike="noStrike" kern="1200" baseline="30000" noProof="0" dirty="0">
                <a:solidFill>
                  <a:schemeClr val="tx1"/>
                </a:solidFill>
                <a:latin typeface="Arial" panose="020B0604020202020204" pitchFamily="34" charset="0"/>
                <a:ea typeface="+mn-ea"/>
                <a:cs typeface="Arial" charset="0"/>
              </a:rPr>
              <a:t>+32 2 502 57 40</a:t>
            </a:r>
          </a:p>
          <a:p>
            <a:pPr rtl="0"/>
            <a:endParaRPr lang="en-GB" sz="1999" b="0" i="0" u="none" strike="noStrike" kern="1200" baseline="30000" noProof="0" dirty="0">
              <a:solidFill>
                <a:schemeClr val="tx1"/>
              </a:solidFill>
              <a:latin typeface="Arial" panose="020B0604020202020204" pitchFamily="34" charset="0"/>
              <a:ea typeface="+mn-ea"/>
              <a:cs typeface="Arial" charset="0"/>
            </a:endParaRPr>
          </a:p>
          <a:p>
            <a:pPr rtl="0"/>
            <a:r>
              <a:rPr lang="en-GB" sz="1999" b="0" i="0" u="none" strike="noStrike" kern="1200" baseline="30000" noProof="0" dirty="0">
                <a:solidFill>
                  <a:schemeClr val="tx1"/>
                </a:solidFill>
                <a:latin typeface="Arial" panose="020B0604020202020204" pitchFamily="34" charset="0"/>
                <a:ea typeface="+mn-ea"/>
                <a:cs typeface="Arial" charset="0"/>
              </a:rPr>
              <a:t>twitter @</a:t>
            </a:r>
            <a:r>
              <a:rPr lang="en-GB" sz="1999" b="0" i="0" u="none" strike="noStrike" kern="1200" baseline="30000" noProof="0" dirty="0" err="1">
                <a:solidFill>
                  <a:schemeClr val="tx1"/>
                </a:solidFill>
                <a:latin typeface="Arial" panose="020B0604020202020204" pitchFamily="34" charset="0"/>
                <a:ea typeface="+mn-ea"/>
                <a:cs typeface="Arial" charset="0"/>
              </a:rPr>
              <a:t>wfamarketers</a:t>
            </a:r>
            <a:endParaRPr lang="en-GB" sz="1999" b="0" i="0" u="none" strike="noStrike" kern="1200" baseline="30000" noProof="0" dirty="0">
              <a:solidFill>
                <a:schemeClr val="tx1"/>
              </a:solidFill>
              <a:latin typeface="Arial" panose="020B0604020202020204" pitchFamily="34" charset="0"/>
              <a:ea typeface="+mn-ea"/>
              <a:cs typeface="Arial" charset="0"/>
            </a:endParaRPr>
          </a:p>
          <a:p>
            <a:pPr rtl="0"/>
            <a:r>
              <a:rPr lang="en-GB" sz="1999" b="0" i="0" u="none" strike="noStrike" kern="1200" baseline="30000" noProof="0" dirty="0">
                <a:solidFill>
                  <a:schemeClr val="tx1"/>
                </a:solidFill>
                <a:latin typeface="Arial" panose="020B0604020202020204" pitchFamily="34" charset="0"/>
                <a:ea typeface="+mn-ea"/>
                <a:cs typeface="Arial" charset="0"/>
              </a:rPr>
              <a:t>youtube.com/</a:t>
            </a:r>
            <a:r>
              <a:rPr lang="en-GB" sz="1999" b="0" i="0" u="none" strike="noStrike" kern="1200" baseline="30000" noProof="0" dirty="0" err="1">
                <a:solidFill>
                  <a:schemeClr val="tx1"/>
                </a:solidFill>
                <a:latin typeface="Arial" panose="020B0604020202020204" pitchFamily="34" charset="0"/>
                <a:ea typeface="+mn-ea"/>
                <a:cs typeface="Arial" charset="0"/>
              </a:rPr>
              <a:t>wfamarketers</a:t>
            </a:r>
            <a:endParaRPr lang="en-GB" sz="1999" b="0" i="0" u="none" strike="noStrike" kern="1200" baseline="30000" noProof="0" dirty="0">
              <a:solidFill>
                <a:schemeClr val="tx1"/>
              </a:solidFill>
              <a:latin typeface="Arial" panose="020B0604020202020204" pitchFamily="34" charset="0"/>
              <a:ea typeface="+mn-ea"/>
              <a:cs typeface="Arial" charset="0"/>
            </a:endParaRPr>
          </a:p>
          <a:p>
            <a:pPr rtl="0"/>
            <a:r>
              <a:rPr lang="en-GB" sz="1999" b="0" i="0" u="none" strike="noStrike" kern="1200" baseline="30000" noProof="0" dirty="0">
                <a:solidFill>
                  <a:schemeClr val="tx1"/>
                </a:solidFill>
                <a:latin typeface="Arial" panose="020B0604020202020204" pitchFamily="34" charset="0"/>
                <a:ea typeface="+mn-ea"/>
                <a:cs typeface="Arial" charset="0"/>
              </a:rPr>
              <a:t>linkedin.com/company/</a:t>
            </a:r>
            <a:r>
              <a:rPr lang="en-GB" sz="1999" b="0" i="0" u="none" strike="noStrike" kern="1200" baseline="30000" noProof="0" dirty="0" err="1">
                <a:solidFill>
                  <a:schemeClr val="tx1"/>
                </a:solidFill>
                <a:latin typeface="Arial" panose="020B0604020202020204" pitchFamily="34" charset="0"/>
                <a:ea typeface="+mn-ea"/>
                <a:cs typeface="Arial" charset="0"/>
              </a:rPr>
              <a:t>wfa</a:t>
            </a:r>
            <a:endParaRPr lang="en-GB" sz="1999" noProof="0" dirty="0">
              <a:solidFill>
                <a:schemeClr val="bg1"/>
              </a:solidFill>
              <a:latin typeface="Arial" panose="020B0604020202020204" pitchFamily="34" charset="0"/>
            </a:endParaRPr>
          </a:p>
        </p:txBody>
      </p:sp>
      <p:sp>
        <p:nvSpPr>
          <p:cNvPr id="5" name="Ovaal 4"/>
          <p:cNvSpPr>
            <a:spLocks noChangeAspect="1"/>
          </p:cNvSpPr>
          <p:nvPr userDrawn="1"/>
        </p:nvSpPr>
        <p:spPr>
          <a:xfrm>
            <a:off x="467756" y="4113104"/>
            <a:ext cx="251869" cy="252000"/>
          </a:xfrm>
          <a:prstGeom prst="ellipse">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Tree>
    <p:extLst>
      <p:ext uri="{BB962C8B-B14F-4D97-AF65-F5344CB8AC3E}">
        <p14:creationId xmlns:p14="http://schemas.microsoft.com/office/powerpoint/2010/main" val="4050995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Chess">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j-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j-lt"/>
              </a:defRPr>
            </a:lvl1pPr>
          </a:lstStyle>
          <a:p>
            <a:pPr lvl="0"/>
            <a:r>
              <a:rPr lang="en-US"/>
              <a:t>Click to edit Master text styles</a:t>
            </a:r>
          </a:p>
        </p:txBody>
      </p:sp>
      <p:pic>
        <p:nvPicPr>
          <p:cNvPr id="2050" name="Picture 2" descr="\\dc1\CompanyData\WFA_Communications\Brand positioning\2016 Brand Uplift\Identity Guidelines final\illustrations\chess@300x.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376295" y="1628801"/>
            <a:ext cx="8527132" cy="6034805"/>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j-lt"/>
                <a:cs typeface="Arial" panose="020B0604020202020204" pitchFamily="34" charset="0"/>
              </a:defRPr>
            </a:lvl1pPr>
          </a:lstStyle>
          <a:p>
            <a:r>
              <a:rPr lang="en-US"/>
              <a:t>Click to edit Master title style</a:t>
            </a:r>
            <a:endParaRPr lang="nl-NL" dirty="0"/>
          </a:p>
        </p:txBody>
      </p:sp>
    </p:spTree>
    <p:extLst>
      <p:ext uri="{BB962C8B-B14F-4D97-AF65-F5344CB8AC3E}">
        <p14:creationId xmlns:p14="http://schemas.microsoft.com/office/powerpoint/2010/main" val="1288343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ck Cover v2">
    <p:bg>
      <p:bgPr>
        <a:solidFill>
          <a:schemeClr val="bg1"/>
        </a:solidFill>
        <a:effectLst/>
      </p:bgPr>
    </p:bg>
    <p:spTree>
      <p:nvGrpSpPr>
        <p:cNvPr id="1" name=""/>
        <p:cNvGrpSpPr/>
        <p:nvPr/>
      </p:nvGrpSpPr>
      <p:grpSpPr>
        <a:xfrm>
          <a:off x="0" y="0"/>
          <a:ext cx="0" cy="0"/>
          <a:chOff x="0" y="0"/>
          <a:chExt cx="0" cy="0"/>
        </a:xfrm>
      </p:grpSpPr>
      <p:sp>
        <p:nvSpPr>
          <p:cNvPr id="4" name="Vrije vorm 6"/>
          <p:cNvSpPr/>
          <p:nvPr userDrawn="1"/>
        </p:nvSpPr>
        <p:spPr>
          <a:xfrm>
            <a:off x="-21494" y="1268760"/>
            <a:ext cx="2158836" cy="4319920"/>
          </a:xfrm>
          <a:custGeom>
            <a:avLst/>
            <a:gdLst>
              <a:gd name="connsiteX0" fmla="*/ 0 w 720000"/>
              <a:gd name="connsiteY0" fmla="*/ 0 h 1440000"/>
              <a:gd name="connsiteX1" fmla="*/ 720000 w 720000"/>
              <a:gd name="connsiteY1" fmla="*/ 720000 h 1440000"/>
              <a:gd name="connsiteX2" fmla="*/ 0 w 720000"/>
              <a:gd name="connsiteY2" fmla="*/ 1440000 h 1440000"/>
            </a:gdLst>
            <a:ahLst/>
            <a:cxnLst>
              <a:cxn ang="0">
                <a:pos x="connsiteX0" y="connsiteY0"/>
              </a:cxn>
              <a:cxn ang="0">
                <a:pos x="connsiteX1" y="connsiteY1"/>
              </a:cxn>
              <a:cxn ang="0">
                <a:pos x="connsiteX2" y="connsiteY2"/>
              </a:cxn>
            </a:cxnLst>
            <a:rect l="l" t="t" r="r" b="b"/>
            <a:pathLst>
              <a:path w="720000" h="1440000">
                <a:moveTo>
                  <a:pt x="0" y="0"/>
                </a:moveTo>
                <a:cubicBezTo>
                  <a:pt x="397645" y="0"/>
                  <a:pt x="720000" y="322355"/>
                  <a:pt x="720000" y="720000"/>
                </a:cubicBezTo>
                <a:cubicBezTo>
                  <a:pt x="720000" y="1117645"/>
                  <a:pt x="397645" y="1440000"/>
                  <a:pt x="0" y="1440000"/>
                </a:cubicBezTo>
                <a:close/>
              </a:path>
            </a:pathLst>
          </a:cu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dirty="0">
              <a:latin typeface="Arial" panose="020B0604020202020204" pitchFamily="34" charset="0"/>
            </a:endParaRPr>
          </a:p>
        </p:txBody>
      </p:sp>
      <p:sp>
        <p:nvSpPr>
          <p:cNvPr id="2" name="Tekstvak 1"/>
          <p:cNvSpPr txBox="1"/>
          <p:nvPr userDrawn="1"/>
        </p:nvSpPr>
        <p:spPr>
          <a:xfrm>
            <a:off x="719625" y="4365104"/>
            <a:ext cx="6189464" cy="2154436"/>
          </a:xfrm>
          <a:prstGeom prst="rect">
            <a:avLst/>
          </a:prstGeom>
        </p:spPr>
        <p:txBody>
          <a:bodyPr vert="horz" wrap="square" lIns="0" tIns="0" rIns="0" bIns="0" rtlCol="0">
            <a:spAutoFit/>
          </a:bodyPr>
          <a:lstStyle/>
          <a:p>
            <a:pPr rtl="0"/>
            <a:r>
              <a:rPr lang="en-GB" sz="1999" b="0" i="0" u="none" strike="noStrike" kern="1200" baseline="30000" noProof="0" dirty="0">
                <a:solidFill>
                  <a:schemeClr val="tx1"/>
                </a:solidFill>
                <a:latin typeface="Arial" panose="020B0604020202020204" pitchFamily="34" charset="0"/>
                <a:ea typeface="+mn-ea"/>
                <a:cs typeface="Arial" charset="0"/>
              </a:rPr>
              <a:t>World Federation of Advertisers</a:t>
            </a:r>
          </a:p>
          <a:p>
            <a:pPr rtl="0"/>
            <a:r>
              <a:rPr lang="en-GB" sz="1999" b="0" i="0" u="none" strike="noStrike" kern="1200" baseline="30000" noProof="0" dirty="0">
                <a:solidFill>
                  <a:schemeClr val="tx1"/>
                </a:solidFill>
                <a:latin typeface="Arial" panose="020B0604020202020204" pitchFamily="34" charset="0"/>
                <a:ea typeface="+mn-ea"/>
                <a:cs typeface="Arial" charset="0"/>
              </a:rPr>
              <a:t>London, Brussels, Singapore</a:t>
            </a:r>
          </a:p>
          <a:p>
            <a:pPr rtl="0"/>
            <a:endParaRPr lang="en-GB" sz="1999" b="0" i="0" u="none" strike="noStrike" kern="1200" baseline="30000" noProof="0" dirty="0">
              <a:solidFill>
                <a:schemeClr val="tx1"/>
              </a:solidFill>
              <a:latin typeface="Arial" panose="020B0604020202020204" pitchFamily="34" charset="0"/>
              <a:ea typeface="+mn-ea"/>
              <a:cs typeface="Arial" charset="0"/>
            </a:endParaRPr>
          </a:p>
          <a:p>
            <a:pPr rtl="0"/>
            <a:r>
              <a:rPr lang="en-GB" sz="1999" b="0" i="0" u="none" strike="noStrike" kern="1200" baseline="30000" noProof="0" dirty="0">
                <a:solidFill>
                  <a:schemeClr val="tx1"/>
                </a:solidFill>
                <a:latin typeface="Arial" panose="020B0604020202020204" pitchFamily="34" charset="0"/>
                <a:ea typeface="+mn-ea"/>
                <a:cs typeface="Arial" charset="0"/>
              </a:rPr>
              <a:t>wfanet.org</a:t>
            </a:r>
          </a:p>
          <a:p>
            <a:pPr rtl="0"/>
            <a:r>
              <a:rPr lang="en-GB" sz="1999" b="0" i="0" u="none" strike="noStrike" kern="1200" baseline="30000" noProof="0" dirty="0">
                <a:solidFill>
                  <a:schemeClr val="tx1"/>
                </a:solidFill>
                <a:latin typeface="Arial" panose="020B0604020202020204" pitchFamily="34" charset="0"/>
                <a:ea typeface="+mn-ea"/>
                <a:cs typeface="Arial" charset="0"/>
              </a:rPr>
              <a:t>info@wfanet.org</a:t>
            </a:r>
          </a:p>
          <a:p>
            <a:pPr rtl="0"/>
            <a:r>
              <a:rPr lang="en-GB" sz="1999" b="0" i="0" u="none" strike="noStrike" kern="1200" baseline="30000" noProof="0" dirty="0">
                <a:solidFill>
                  <a:schemeClr val="tx1"/>
                </a:solidFill>
                <a:latin typeface="Arial" panose="020B0604020202020204" pitchFamily="34" charset="0"/>
                <a:ea typeface="+mn-ea"/>
                <a:cs typeface="Arial" charset="0"/>
              </a:rPr>
              <a:t>+32 2 502 57 40</a:t>
            </a:r>
          </a:p>
          <a:p>
            <a:pPr rtl="0"/>
            <a:endParaRPr lang="en-GB" sz="1999" b="0" i="0" u="none" strike="noStrike" kern="1200" baseline="30000" noProof="0" dirty="0">
              <a:solidFill>
                <a:schemeClr val="tx1"/>
              </a:solidFill>
              <a:latin typeface="Arial" panose="020B0604020202020204" pitchFamily="34" charset="0"/>
              <a:ea typeface="+mn-ea"/>
              <a:cs typeface="Arial" charset="0"/>
            </a:endParaRPr>
          </a:p>
          <a:p>
            <a:pPr rtl="0"/>
            <a:r>
              <a:rPr lang="en-GB" sz="1999" b="0" i="0" u="none" strike="noStrike" kern="1200" baseline="30000" noProof="0" dirty="0">
                <a:solidFill>
                  <a:schemeClr val="tx1"/>
                </a:solidFill>
                <a:latin typeface="Arial" panose="020B0604020202020204" pitchFamily="34" charset="0"/>
                <a:ea typeface="+mn-ea"/>
                <a:cs typeface="Arial" charset="0"/>
              </a:rPr>
              <a:t>twitter @</a:t>
            </a:r>
            <a:r>
              <a:rPr lang="en-GB" sz="1999" b="0" i="0" u="none" strike="noStrike" kern="1200" baseline="30000" noProof="0" dirty="0" err="1">
                <a:solidFill>
                  <a:schemeClr val="tx1"/>
                </a:solidFill>
                <a:latin typeface="Arial" panose="020B0604020202020204" pitchFamily="34" charset="0"/>
                <a:ea typeface="+mn-ea"/>
                <a:cs typeface="Arial" charset="0"/>
              </a:rPr>
              <a:t>wfamarketers</a:t>
            </a:r>
            <a:endParaRPr lang="en-GB" sz="1999" b="0" i="0" u="none" strike="noStrike" kern="1200" baseline="30000" noProof="0" dirty="0">
              <a:solidFill>
                <a:schemeClr val="tx1"/>
              </a:solidFill>
              <a:latin typeface="Arial" panose="020B0604020202020204" pitchFamily="34" charset="0"/>
              <a:ea typeface="+mn-ea"/>
              <a:cs typeface="Arial" charset="0"/>
            </a:endParaRPr>
          </a:p>
          <a:p>
            <a:pPr rtl="0"/>
            <a:r>
              <a:rPr lang="en-GB" sz="1999" b="0" i="0" u="none" strike="noStrike" kern="1200" baseline="30000" noProof="0" dirty="0">
                <a:solidFill>
                  <a:schemeClr val="tx1"/>
                </a:solidFill>
                <a:latin typeface="Arial" panose="020B0604020202020204" pitchFamily="34" charset="0"/>
                <a:ea typeface="+mn-ea"/>
                <a:cs typeface="Arial" charset="0"/>
              </a:rPr>
              <a:t>youtube.com/</a:t>
            </a:r>
            <a:r>
              <a:rPr lang="en-GB" sz="1999" b="0" i="0" u="none" strike="noStrike" kern="1200" baseline="30000" noProof="0" dirty="0" err="1">
                <a:solidFill>
                  <a:schemeClr val="tx1"/>
                </a:solidFill>
                <a:latin typeface="Arial" panose="020B0604020202020204" pitchFamily="34" charset="0"/>
                <a:ea typeface="+mn-ea"/>
                <a:cs typeface="Arial" charset="0"/>
              </a:rPr>
              <a:t>wfamarketers</a:t>
            </a:r>
            <a:endParaRPr lang="en-GB" sz="1999" b="0" i="0" u="none" strike="noStrike" kern="1200" baseline="30000" noProof="0" dirty="0">
              <a:solidFill>
                <a:schemeClr val="tx1"/>
              </a:solidFill>
              <a:latin typeface="Arial" panose="020B0604020202020204" pitchFamily="34" charset="0"/>
              <a:ea typeface="+mn-ea"/>
              <a:cs typeface="Arial" charset="0"/>
            </a:endParaRPr>
          </a:p>
          <a:p>
            <a:pPr rtl="0"/>
            <a:r>
              <a:rPr lang="en-GB" sz="1999" b="0" i="0" u="none" strike="noStrike" kern="1200" baseline="30000" noProof="0" dirty="0">
                <a:solidFill>
                  <a:schemeClr val="tx1"/>
                </a:solidFill>
                <a:latin typeface="Arial" panose="020B0604020202020204" pitchFamily="34" charset="0"/>
                <a:ea typeface="+mn-ea"/>
                <a:cs typeface="Arial" charset="0"/>
              </a:rPr>
              <a:t>linkedin.com/company/</a:t>
            </a:r>
            <a:r>
              <a:rPr lang="en-GB" sz="1999" b="0" i="0" u="none" strike="noStrike" kern="1200" baseline="30000" noProof="0" dirty="0" err="1">
                <a:solidFill>
                  <a:schemeClr val="tx1"/>
                </a:solidFill>
                <a:latin typeface="Arial" panose="020B0604020202020204" pitchFamily="34" charset="0"/>
                <a:ea typeface="+mn-ea"/>
                <a:cs typeface="Arial" charset="0"/>
              </a:rPr>
              <a:t>wfa</a:t>
            </a:r>
            <a:endParaRPr lang="en-GB" sz="1999" noProof="0" dirty="0">
              <a:solidFill>
                <a:schemeClr val="bg1"/>
              </a:solidFill>
              <a:latin typeface="Arial" panose="020B0604020202020204" pitchFamily="34" charset="0"/>
            </a:endParaRPr>
          </a:p>
        </p:txBody>
      </p:sp>
      <p:sp>
        <p:nvSpPr>
          <p:cNvPr id="5" name="Ovaal 4"/>
          <p:cNvSpPr>
            <a:spLocks noChangeAspect="1"/>
          </p:cNvSpPr>
          <p:nvPr userDrawn="1"/>
        </p:nvSpPr>
        <p:spPr>
          <a:xfrm>
            <a:off x="467756" y="4113104"/>
            <a:ext cx="251869"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dirty="0">
              <a:latin typeface="Arial" panose="020B0604020202020204" pitchFamily="34" charset="0"/>
            </a:endParaRPr>
          </a:p>
        </p:txBody>
      </p:sp>
    </p:spTree>
    <p:extLst>
      <p:ext uri="{BB962C8B-B14F-4D97-AF65-F5344CB8AC3E}">
        <p14:creationId xmlns:p14="http://schemas.microsoft.com/office/powerpoint/2010/main" val="3158668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1158205"/>
            <a:ext cx="9882105" cy="746796"/>
          </a:xfrm>
        </p:spPr>
        <p:txBody>
          <a:bodyPr>
            <a:noAutofit/>
          </a:bodyPr>
          <a:lstStyle>
            <a:lvl1pPr algn="l" defTabSz="1186589" rtl="0" eaLnBrk="1" latinLnBrk="0" hangingPunct="1">
              <a:lnSpc>
                <a:spcPct val="85000"/>
              </a:lnSpc>
              <a:spcBef>
                <a:spcPct val="0"/>
              </a:spcBef>
              <a:buNone/>
              <a:defRPr lang="en-GB" sz="3893" kern="1200" cap="none" baseline="0" dirty="0">
                <a:solidFill>
                  <a:schemeClr val="accent1"/>
                </a:solidFill>
                <a:latin typeface="+mj-lt"/>
                <a:ea typeface="+mj-ea"/>
                <a:cs typeface="+mj-cs"/>
              </a:defRPr>
            </a:lvl1pPr>
          </a:lstStyle>
          <a:p>
            <a:r>
              <a:rPr lang="en-US" dirty="0"/>
              <a:t>Click to edit Master title style 40pt</a:t>
            </a:r>
            <a:endParaRPr lang="en-GB" dirty="0"/>
          </a:p>
        </p:txBody>
      </p:sp>
      <p:sp>
        <p:nvSpPr>
          <p:cNvPr id="3" name="Content Placeholder 2"/>
          <p:cNvSpPr>
            <a:spLocks noGrp="1"/>
          </p:cNvSpPr>
          <p:nvPr>
            <p:ph idx="1"/>
          </p:nvPr>
        </p:nvSpPr>
        <p:spPr>
          <a:xfrm>
            <a:off x="609602" y="2535756"/>
            <a:ext cx="9882105" cy="3484796"/>
          </a:xfrm>
        </p:spPr>
        <p:txBody>
          <a:bodyPr>
            <a:noAutofit/>
          </a:bodyPr>
          <a:lstStyle>
            <a:lvl2pPr>
              <a:defRPr sz="1557"/>
            </a:lvl2pPr>
            <a:lvl3pPr>
              <a:defRPr sz="1363"/>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2D674B1-7D05-4830-9F7D-921209997DBD}" type="slidenum">
              <a:rPr lang="en-GB" noProof="0" smtClean="0"/>
              <a:t>‹#›</a:t>
            </a:fld>
            <a:endParaRPr lang="en-GB" noProof="0" dirty="0"/>
          </a:p>
        </p:txBody>
      </p:sp>
    </p:spTree>
    <p:extLst>
      <p:ext uri="{BB962C8B-B14F-4D97-AF65-F5344CB8AC3E}">
        <p14:creationId xmlns:p14="http://schemas.microsoft.com/office/powerpoint/2010/main" val="26197168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xt 1 column">
    <p:spTree>
      <p:nvGrpSpPr>
        <p:cNvPr id="1" name=""/>
        <p:cNvGrpSpPr/>
        <p:nvPr/>
      </p:nvGrpSpPr>
      <p:grpSpPr>
        <a:xfrm>
          <a:off x="0" y="0"/>
          <a:ext cx="0" cy="0"/>
          <a:chOff x="0" y="0"/>
          <a:chExt cx="0" cy="0"/>
        </a:xfrm>
      </p:grpSpPr>
      <p:sp>
        <p:nvSpPr>
          <p:cNvPr id="7" name="Content Placeholder 2"/>
          <p:cNvSpPr>
            <a:spLocks noGrp="1"/>
          </p:cNvSpPr>
          <p:nvPr>
            <p:ph idx="1"/>
          </p:nvPr>
        </p:nvSpPr>
        <p:spPr>
          <a:xfrm>
            <a:off x="719624" y="1952856"/>
            <a:ext cx="10558254" cy="4212448"/>
          </a:xfrm>
          <a:prstGeom prst="rect">
            <a:avLst/>
          </a:prstGeom>
          <a:noFill/>
        </p:spPr>
        <p:txBody>
          <a:bodyPr lIns="0" tIns="0" rIns="0" bIns="0"/>
          <a:lstStyle>
            <a:lvl1pPr marL="0" indent="0">
              <a:buClr>
                <a:srgbClr val="FF003C"/>
              </a:buClr>
              <a:buFont typeface="Arial" panose="020B0604020202020204" pitchFamily="34" charset="0"/>
              <a:buNone/>
              <a:defRPr sz="1999" b="0" i="0" baseline="0">
                <a:solidFill>
                  <a:srgbClr val="1E1E1E"/>
                </a:solidFill>
                <a:latin typeface="Arial" panose="020B0604020202020204" pitchFamily="34" charset="0"/>
                <a:ea typeface="Tahoma" pitchFamily="34" charset="0"/>
                <a:cs typeface="Arial" panose="020B0604020202020204" pitchFamily="34" charset="0"/>
              </a:defRPr>
            </a:lvl1pPr>
            <a:lvl2pPr>
              <a:defRPr sz="1799" b="1">
                <a:solidFill>
                  <a:srgbClr val="1E1E1E"/>
                </a:solidFill>
                <a:latin typeface="+mn-lt"/>
                <a:ea typeface="Tahoma" pitchFamily="34" charset="0"/>
                <a:cs typeface="Tahoma" pitchFamily="34" charset="0"/>
              </a:defRPr>
            </a:lvl2pPr>
            <a:lvl3pPr>
              <a:defRPr sz="1599">
                <a:solidFill>
                  <a:srgbClr val="1E1E1E"/>
                </a:solidFill>
                <a:latin typeface="+mn-lt"/>
                <a:ea typeface="Tahoma" pitchFamily="34" charset="0"/>
                <a:cs typeface="Tahoma" pitchFamily="34" charset="0"/>
              </a:defRPr>
            </a:lvl3pPr>
            <a:lvl4pPr>
              <a:defRPr sz="1599">
                <a:solidFill>
                  <a:srgbClr val="1E1E1E"/>
                </a:solidFill>
                <a:latin typeface="+mn-lt"/>
                <a:ea typeface="Tahoma" pitchFamily="34" charset="0"/>
                <a:cs typeface="Tahoma" pitchFamily="34" charset="0"/>
              </a:defRPr>
            </a:lvl4pPr>
            <a:lvl5pPr marL="1827886" indent="0">
              <a:buNone/>
              <a:defRPr sz="1599">
                <a:solidFill>
                  <a:srgbClr val="1E1E1E"/>
                </a:solidFill>
                <a:latin typeface="+mn-lt"/>
                <a:ea typeface="Tahoma" pitchFamily="34" charset="0"/>
                <a:cs typeface="Tahoma" pitchFamily="34" charset="0"/>
              </a:defRPr>
            </a:lvl5pPr>
          </a:lstStyle>
          <a:p>
            <a:pPr lvl="0"/>
            <a:r>
              <a:rPr lang="en-US"/>
              <a:t>Click to edit Master text styles</a:t>
            </a:r>
          </a:p>
        </p:txBody>
      </p:sp>
      <p:sp>
        <p:nvSpPr>
          <p:cNvPr id="9" name="Tijdelijke aanduiding voor tekst 8"/>
          <p:cNvSpPr>
            <a:spLocks noGrp="1"/>
          </p:cNvSpPr>
          <p:nvPr>
            <p:ph type="body" sz="quarter" idx="10" hasCustomPrompt="1"/>
          </p:nvPr>
        </p:nvSpPr>
        <p:spPr>
          <a:xfrm>
            <a:off x="716996" y="562333"/>
            <a:ext cx="10557907" cy="1390524"/>
          </a:xfrm>
        </p:spPr>
        <p:txBody>
          <a:bodyPr lIns="0" tIns="108000" rIns="0" bIns="0">
            <a:normAutofit/>
          </a:bodyPr>
          <a:lstStyle>
            <a:lvl1pPr marL="0" indent="0">
              <a:spcBef>
                <a:spcPts val="0"/>
              </a:spcBef>
              <a:defRPr sz="3598" b="1" baseline="0">
                <a:solidFill>
                  <a:schemeClr val="tx1"/>
                </a:solidFill>
              </a:defRPr>
            </a:lvl1pPr>
          </a:lstStyle>
          <a:p>
            <a:pPr lvl="0"/>
            <a:r>
              <a:rPr lang="nl-NL" dirty="0"/>
              <a:t>Page title overlined</a:t>
            </a:r>
          </a:p>
        </p:txBody>
      </p:sp>
      <p:sp>
        <p:nvSpPr>
          <p:cNvPr id="4" name="Tijdelijke aanduiding voor tekst 25"/>
          <p:cNvSpPr>
            <a:spLocks noGrp="1"/>
          </p:cNvSpPr>
          <p:nvPr>
            <p:ph type="body" sz="quarter" idx="14" hasCustomPrompt="1"/>
          </p:nvPr>
        </p:nvSpPr>
        <p:spPr>
          <a:xfrm>
            <a:off x="716997" y="6453336"/>
            <a:ext cx="10560881" cy="216024"/>
          </a:xfrm>
        </p:spPr>
        <p:txBody>
          <a:bodyPr lIns="0" tIns="0" rIns="0" bIns="0">
            <a:normAutofit/>
          </a:bodyPr>
          <a:lstStyle>
            <a:lvl1pPr marL="0" indent="0">
              <a:spcBef>
                <a:spcPts val="0"/>
              </a:spcBef>
              <a:defRPr sz="1099" b="0">
                <a:solidFill>
                  <a:srgbClr val="1E1E1E"/>
                </a:solidFill>
              </a:defRPr>
            </a:lvl1pPr>
          </a:lstStyle>
          <a:p>
            <a:pPr lvl="0"/>
            <a:r>
              <a:rPr lang="en-US" dirty="0"/>
              <a:t>CONFIDENTIAL: The presentation and materials herein are exclusively for GARM Member organizations and for internal company use only. Sharing of these contents outside member organizations is strictly prohibited.</a:t>
            </a:r>
          </a:p>
        </p:txBody>
      </p:sp>
      <p:cxnSp>
        <p:nvCxnSpPr>
          <p:cNvPr id="6"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265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Intro">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Arial" panose="020B0604020202020204" pitchFamily="34" charset="0"/>
            </a:endParaRPr>
          </a:p>
        </p:txBody>
      </p:sp>
      <p:pic>
        <p:nvPicPr>
          <p:cNvPr id="3" name="Picture 2" descr="C:\Users\c.cristache\Desktop\wfa_logotype_horizont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Arial" panose="020B0604020202020204" pitchFamily="34" charset="0"/>
              </a:defRPr>
            </a:lvl1pPr>
          </a:lstStyle>
          <a:p>
            <a:pPr lvl="0"/>
            <a:r>
              <a:rPr lang="en-US"/>
              <a:t>Click to edit Master text styles</a:t>
            </a:r>
          </a:p>
        </p:txBody>
      </p:sp>
      <p:pic>
        <p:nvPicPr>
          <p:cNvPr id="6" name="Picture 2" descr="\\dc1\CompanyData\WFA_Communications\Brand positioning\2016 Brand Uplift\Identity Guidelines final\illustrations\compass@300x.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88413" y="764705"/>
            <a:ext cx="9719464" cy="6878641"/>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nl-NL" dirty="0"/>
          </a:p>
        </p:txBody>
      </p:sp>
    </p:spTree>
    <p:extLst>
      <p:ext uri="{BB962C8B-B14F-4D97-AF65-F5344CB8AC3E}">
        <p14:creationId xmlns:p14="http://schemas.microsoft.com/office/powerpoint/2010/main" val="3721473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ext 1 column">
    <p:spTree>
      <p:nvGrpSpPr>
        <p:cNvPr id="1" name=""/>
        <p:cNvGrpSpPr/>
        <p:nvPr/>
      </p:nvGrpSpPr>
      <p:grpSpPr>
        <a:xfrm>
          <a:off x="0" y="0"/>
          <a:ext cx="0" cy="0"/>
          <a:chOff x="0" y="0"/>
          <a:chExt cx="0" cy="0"/>
        </a:xfrm>
      </p:grpSpPr>
      <p:sp>
        <p:nvSpPr>
          <p:cNvPr id="7" name="Content Placeholder 2"/>
          <p:cNvSpPr>
            <a:spLocks noGrp="1"/>
          </p:cNvSpPr>
          <p:nvPr>
            <p:ph idx="1"/>
          </p:nvPr>
        </p:nvSpPr>
        <p:spPr>
          <a:xfrm>
            <a:off x="719624" y="1952856"/>
            <a:ext cx="10558254" cy="4212448"/>
          </a:xfrm>
          <a:prstGeom prst="rect">
            <a:avLst/>
          </a:prstGeom>
          <a:noFill/>
        </p:spPr>
        <p:txBody>
          <a:bodyPr lIns="0" tIns="0" rIns="0" bIns="0"/>
          <a:lstStyle>
            <a:lvl1pPr marL="0" indent="0">
              <a:buClr>
                <a:srgbClr val="FF003C"/>
              </a:buClr>
              <a:buFont typeface="Arial" panose="020B0604020202020204" pitchFamily="34" charset="0"/>
              <a:buNone/>
              <a:defRPr sz="1999" b="0" i="0" baseline="0">
                <a:solidFill>
                  <a:srgbClr val="1E1E1E"/>
                </a:solidFill>
                <a:latin typeface="Arial" panose="020B0604020202020204" pitchFamily="34" charset="0"/>
                <a:ea typeface="Tahoma" pitchFamily="34" charset="0"/>
                <a:cs typeface="Arial" panose="020B0604020202020204" pitchFamily="34" charset="0"/>
              </a:defRPr>
            </a:lvl1pPr>
            <a:lvl2pPr>
              <a:defRPr sz="1799" b="1">
                <a:solidFill>
                  <a:srgbClr val="1E1E1E"/>
                </a:solidFill>
                <a:latin typeface="+mn-lt"/>
                <a:ea typeface="Tahoma" pitchFamily="34" charset="0"/>
                <a:cs typeface="Tahoma" pitchFamily="34" charset="0"/>
              </a:defRPr>
            </a:lvl2pPr>
            <a:lvl3pPr>
              <a:defRPr sz="1599">
                <a:solidFill>
                  <a:srgbClr val="1E1E1E"/>
                </a:solidFill>
                <a:latin typeface="+mn-lt"/>
                <a:ea typeface="Tahoma" pitchFamily="34" charset="0"/>
                <a:cs typeface="Tahoma" pitchFamily="34" charset="0"/>
              </a:defRPr>
            </a:lvl3pPr>
            <a:lvl4pPr>
              <a:defRPr sz="1599">
                <a:solidFill>
                  <a:srgbClr val="1E1E1E"/>
                </a:solidFill>
                <a:latin typeface="+mn-lt"/>
                <a:ea typeface="Tahoma" pitchFamily="34" charset="0"/>
                <a:cs typeface="Tahoma" pitchFamily="34" charset="0"/>
              </a:defRPr>
            </a:lvl4pPr>
            <a:lvl5pPr marL="1827886" indent="0">
              <a:buNone/>
              <a:defRPr sz="1599">
                <a:solidFill>
                  <a:srgbClr val="1E1E1E"/>
                </a:solidFill>
                <a:latin typeface="+mn-lt"/>
                <a:ea typeface="Tahoma" pitchFamily="34" charset="0"/>
                <a:cs typeface="Tahoma" pitchFamily="34" charset="0"/>
              </a:defRPr>
            </a:lvl5pPr>
          </a:lstStyle>
          <a:p>
            <a:pPr lvl="0"/>
            <a:r>
              <a:rPr lang="en-US"/>
              <a:t>Click to edit Master text styles</a:t>
            </a:r>
          </a:p>
        </p:txBody>
      </p:sp>
      <p:sp>
        <p:nvSpPr>
          <p:cNvPr id="9" name="Tijdelijke aanduiding voor tekst 8"/>
          <p:cNvSpPr>
            <a:spLocks noGrp="1"/>
          </p:cNvSpPr>
          <p:nvPr>
            <p:ph type="body" sz="quarter" idx="10" hasCustomPrompt="1"/>
          </p:nvPr>
        </p:nvSpPr>
        <p:spPr>
          <a:xfrm>
            <a:off x="716996" y="562333"/>
            <a:ext cx="10557907" cy="1390524"/>
          </a:xfrm>
        </p:spPr>
        <p:txBody>
          <a:bodyPr lIns="0" tIns="108000" rIns="0" bIns="0">
            <a:normAutofit/>
          </a:bodyPr>
          <a:lstStyle>
            <a:lvl1pPr marL="0" indent="0">
              <a:spcBef>
                <a:spcPts val="0"/>
              </a:spcBef>
              <a:defRPr sz="3598" b="1" baseline="0">
                <a:solidFill>
                  <a:schemeClr val="tx1"/>
                </a:solidFill>
              </a:defRPr>
            </a:lvl1pPr>
          </a:lstStyle>
          <a:p>
            <a:pPr lvl="0"/>
            <a:r>
              <a:rPr lang="nl-NL" dirty="0"/>
              <a:t>Page title overlined</a:t>
            </a:r>
          </a:p>
        </p:txBody>
      </p:sp>
      <p:sp>
        <p:nvSpPr>
          <p:cNvPr id="4" name="Tijdelijke aanduiding voor tekst 25"/>
          <p:cNvSpPr>
            <a:spLocks noGrp="1"/>
          </p:cNvSpPr>
          <p:nvPr>
            <p:ph type="body" sz="quarter" idx="14"/>
          </p:nvPr>
        </p:nvSpPr>
        <p:spPr>
          <a:xfrm>
            <a:off x="716997" y="6453336"/>
            <a:ext cx="10560881" cy="216024"/>
          </a:xfrm>
        </p:spPr>
        <p:txBody>
          <a:bodyPr lIns="0" tIns="0" rIns="0" bIns="0">
            <a:normAutofit/>
          </a:bodyPr>
          <a:lstStyle>
            <a:lvl1pPr marL="0" indent="0">
              <a:spcBef>
                <a:spcPts val="0"/>
              </a:spcBef>
              <a:defRPr sz="1099" b="0">
                <a:solidFill>
                  <a:srgbClr val="1E1E1E"/>
                </a:solidFill>
              </a:defRPr>
            </a:lvl1pPr>
          </a:lstStyle>
          <a:p>
            <a:pPr lvl="0"/>
            <a:r>
              <a:rPr lang="en-US"/>
              <a:t>Click to edit Master text styles</a:t>
            </a:r>
          </a:p>
        </p:txBody>
      </p:sp>
      <p:cxnSp>
        <p:nvCxnSpPr>
          <p:cNvPr id="6"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DB9A2337-AAAD-4927-A0DC-5FA3B8B75FC7}"/>
              </a:ext>
            </a:extLst>
          </p:cNvPr>
          <p:cNvSpPr>
            <a:spLocks noGrp="1"/>
          </p:cNvSpPr>
          <p:nvPr>
            <p:ph type="sldNum" sz="quarter" idx="4"/>
          </p:nvPr>
        </p:nvSpPr>
        <p:spPr>
          <a:xfrm>
            <a:off x="8737813" y="6356351"/>
            <a:ext cx="2844905"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1FE8A54C-7FEF-4774-9339-A7E3A18FA849}" type="slidenum">
              <a:rPr lang="en-GB" smtClean="0"/>
              <a:pPr/>
              <a:t>‹#›</a:t>
            </a:fld>
            <a:endParaRPr lang="en-GB" dirty="0"/>
          </a:p>
        </p:txBody>
      </p:sp>
    </p:spTree>
    <p:extLst>
      <p:ext uri="{BB962C8B-B14F-4D97-AF65-F5344CB8AC3E}">
        <p14:creationId xmlns:p14="http://schemas.microsoft.com/office/powerpoint/2010/main" val="16627585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ntro Light Bulb">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Arial" panose="020B0604020202020204" pitchFamily="34" charset="0"/>
            </a:endParaRPr>
          </a:p>
        </p:txBody>
      </p:sp>
      <p:pic>
        <p:nvPicPr>
          <p:cNvPr id="3" name="Picture 2" descr="C:\Users\c.cristache\Desktop\wfa_logotype_horizont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Arial" panose="020B0604020202020204" pitchFamily="34" charset="0"/>
              </a:defRPr>
            </a:lvl1pPr>
          </a:lstStyle>
          <a:p>
            <a:pPr lvl="0"/>
            <a:r>
              <a:rPr lang="en-US"/>
              <a:t>Click to edit Master text styles</a:t>
            </a:r>
          </a:p>
        </p:txBody>
      </p:sp>
      <p:pic>
        <p:nvPicPr>
          <p:cNvPr id="2050" name="Picture 2" descr="\\dc1\CompanyData\WFA_Communications\Website\New website 2017\Illustrations\From Dogstudio\Light bulb\ampoule transparent b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90093" y="2057401"/>
            <a:ext cx="2817931" cy="4105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416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ext 1 column">
    <p:spTree>
      <p:nvGrpSpPr>
        <p:cNvPr id="1" name=""/>
        <p:cNvGrpSpPr/>
        <p:nvPr/>
      </p:nvGrpSpPr>
      <p:grpSpPr>
        <a:xfrm>
          <a:off x="0" y="0"/>
          <a:ext cx="0" cy="0"/>
          <a:chOff x="0" y="0"/>
          <a:chExt cx="0" cy="0"/>
        </a:xfrm>
      </p:grpSpPr>
      <p:sp>
        <p:nvSpPr>
          <p:cNvPr id="7" name="Content Placeholder 2"/>
          <p:cNvSpPr>
            <a:spLocks noGrp="1"/>
          </p:cNvSpPr>
          <p:nvPr>
            <p:ph idx="1"/>
          </p:nvPr>
        </p:nvSpPr>
        <p:spPr>
          <a:xfrm>
            <a:off x="719624" y="1952856"/>
            <a:ext cx="10558254" cy="4212448"/>
          </a:xfrm>
          <a:prstGeom prst="rect">
            <a:avLst/>
          </a:prstGeom>
          <a:noFill/>
        </p:spPr>
        <p:txBody>
          <a:bodyPr lIns="0" tIns="0" rIns="0" bIns="0"/>
          <a:lstStyle>
            <a:lvl1pPr marL="0" indent="0">
              <a:buClr>
                <a:srgbClr val="FF003C"/>
              </a:buClr>
              <a:buFont typeface="Arial" panose="020B0604020202020204" pitchFamily="34" charset="0"/>
              <a:buNone/>
              <a:defRPr sz="1999" b="0" i="0" baseline="0">
                <a:solidFill>
                  <a:srgbClr val="1E1E1E"/>
                </a:solidFill>
                <a:latin typeface="Arial" panose="020B0604020202020204" pitchFamily="34" charset="0"/>
                <a:ea typeface="Tahoma" pitchFamily="34" charset="0"/>
                <a:cs typeface="Arial" panose="020B0604020202020204" pitchFamily="34" charset="0"/>
              </a:defRPr>
            </a:lvl1pPr>
            <a:lvl2pPr>
              <a:defRPr sz="1799" b="1">
                <a:solidFill>
                  <a:srgbClr val="1E1E1E"/>
                </a:solidFill>
                <a:latin typeface="+mn-lt"/>
                <a:ea typeface="Tahoma" pitchFamily="34" charset="0"/>
                <a:cs typeface="Tahoma" pitchFamily="34" charset="0"/>
              </a:defRPr>
            </a:lvl2pPr>
            <a:lvl3pPr>
              <a:defRPr sz="1599">
                <a:solidFill>
                  <a:srgbClr val="1E1E1E"/>
                </a:solidFill>
                <a:latin typeface="+mn-lt"/>
                <a:ea typeface="Tahoma" pitchFamily="34" charset="0"/>
                <a:cs typeface="Tahoma" pitchFamily="34" charset="0"/>
              </a:defRPr>
            </a:lvl3pPr>
            <a:lvl4pPr>
              <a:defRPr sz="1599">
                <a:solidFill>
                  <a:srgbClr val="1E1E1E"/>
                </a:solidFill>
                <a:latin typeface="+mn-lt"/>
                <a:ea typeface="Tahoma" pitchFamily="34" charset="0"/>
                <a:cs typeface="Tahoma" pitchFamily="34" charset="0"/>
              </a:defRPr>
            </a:lvl4pPr>
            <a:lvl5pPr marL="1827886" indent="0">
              <a:buNone/>
              <a:defRPr sz="1599">
                <a:solidFill>
                  <a:srgbClr val="1E1E1E"/>
                </a:solidFill>
                <a:latin typeface="+mn-lt"/>
                <a:ea typeface="Tahoma" pitchFamily="34" charset="0"/>
                <a:cs typeface="Tahoma" pitchFamily="34" charset="0"/>
              </a:defRPr>
            </a:lvl5pPr>
          </a:lstStyle>
          <a:p>
            <a:pPr lvl="0"/>
            <a:r>
              <a:rPr lang="en-US"/>
              <a:t>Click to edit Master text styles</a:t>
            </a:r>
          </a:p>
        </p:txBody>
      </p:sp>
      <p:sp>
        <p:nvSpPr>
          <p:cNvPr id="9" name="Tijdelijke aanduiding voor tekst 8"/>
          <p:cNvSpPr>
            <a:spLocks noGrp="1"/>
          </p:cNvSpPr>
          <p:nvPr>
            <p:ph type="body" sz="quarter" idx="10" hasCustomPrompt="1"/>
          </p:nvPr>
        </p:nvSpPr>
        <p:spPr>
          <a:xfrm>
            <a:off x="716996" y="562333"/>
            <a:ext cx="10557907" cy="1390524"/>
          </a:xfrm>
        </p:spPr>
        <p:txBody>
          <a:bodyPr lIns="0" tIns="108000" rIns="0" bIns="0">
            <a:normAutofit/>
          </a:bodyPr>
          <a:lstStyle>
            <a:lvl1pPr marL="0" indent="0">
              <a:spcBef>
                <a:spcPts val="0"/>
              </a:spcBef>
              <a:defRPr sz="3598" b="1" baseline="0">
                <a:solidFill>
                  <a:schemeClr val="tx1"/>
                </a:solidFill>
              </a:defRPr>
            </a:lvl1pPr>
          </a:lstStyle>
          <a:p>
            <a:pPr lvl="0"/>
            <a:r>
              <a:rPr lang="nl-NL" dirty="0"/>
              <a:t>Page title overlined</a:t>
            </a:r>
          </a:p>
        </p:txBody>
      </p:sp>
      <p:cxnSp>
        <p:nvCxnSpPr>
          <p:cNvPr id="6"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8280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Picture Full Page v2">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213494" cy="6885384"/>
          </a:xfrm>
        </p:spPr>
        <p:txBody>
          <a:bodyPr/>
          <a:lstStyle>
            <a:lvl1pPr>
              <a:defRPr/>
            </a:lvl1pPr>
          </a:lstStyle>
          <a:p>
            <a:r>
              <a:rPr lang="en-US"/>
              <a:t>Click icon to add picture</a:t>
            </a:r>
            <a:endParaRPr lang="en-GB" dirty="0"/>
          </a:p>
        </p:txBody>
      </p:sp>
      <p:sp>
        <p:nvSpPr>
          <p:cNvPr id="4" name="Rectangle 3"/>
          <p:cNvSpPr/>
          <p:nvPr userDrawn="1"/>
        </p:nvSpPr>
        <p:spPr>
          <a:xfrm>
            <a:off x="-1" y="0"/>
            <a:ext cx="12192001" cy="6858000"/>
          </a:xfrm>
          <a:prstGeom prst="rect">
            <a:avLst/>
          </a:prstGeom>
          <a:solidFill>
            <a:srgbClr val="E6E6E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dirty="0">
              <a:latin typeface="Arial" panose="020B0604020202020204" pitchFamily="34" charset="0"/>
            </a:endParaRPr>
          </a:p>
        </p:txBody>
      </p:sp>
      <p:pic>
        <p:nvPicPr>
          <p:cNvPr id="7" name="Picture 6" descr="C:\Users\c.cristache\Desktop\wfa_logotype_horizontal.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0488"/>
          <a:stretch/>
        </p:blipFill>
        <p:spPr bwMode="auto">
          <a:xfrm>
            <a:off x="11652989" y="6348499"/>
            <a:ext cx="381372" cy="365167"/>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tekst 8"/>
          <p:cNvSpPr>
            <a:spLocks noGrp="1"/>
          </p:cNvSpPr>
          <p:nvPr>
            <p:ph type="body" sz="quarter" idx="10" hasCustomPrompt="1"/>
          </p:nvPr>
        </p:nvSpPr>
        <p:spPr>
          <a:xfrm>
            <a:off x="716997" y="562333"/>
            <a:ext cx="3234697" cy="1390524"/>
          </a:xfrm>
          <a:ln>
            <a:noFill/>
          </a:ln>
        </p:spPr>
        <p:txBody>
          <a:bodyPr lIns="0" tIns="108000" rIns="0" bIns="0">
            <a:normAutofit/>
          </a:bodyPr>
          <a:lstStyle>
            <a:lvl1pPr marL="0" indent="0">
              <a:spcBef>
                <a:spcPts val="0"/>
              </a:spcBef>
              <a:defRPr sz="3598" b="1" baseline="0">
                <a:solidFill>
                  <a:schemeClr val="bg1"/>
                </a:solidFill>
              </a:defRPr>
            </a:lvl1pPr>
          </a:lstStyle>
          <a:p>
            <a:pPr lvl="0"/>
            <a:r>
              <a:rPr lang="nl-NL" dirty="0"/>
              <a:t>Picture</a:t>
            </a:r>
          </a:p>
          <a:p>
            <a:pPr lvl="0"/>
            <a:r>
              <a:rPr lang="nl-NL" dirty="0"/>
              <a:t>Title</a:t>
            </a:r>
          </a:p>
        </p:txBody>
      </p:sp>
      <p:cxnSp>
        <p:nvCxnSpPr>
          <p:cNvPr id="11" name="Rechte verbindingslijn 3"/>
          <p:cNvCxnSpPr/>
          <p:nvPr userDrawn="1"/>
        </p:nvCxnSpPr>
        <p:spPr>
          <a:xfrm>
            <a:off x="716995" y="562333"/>
            <a:ext cx="1780479"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3C16BDBC-2B69-4DB9-A6F1-3EB41C538627}"/>
              </a:ext>
            </a:extLst>
          </p:cNvPr>
          <p:cNvSpPr>
            <a:spLocks noGrp="1"/>
          </p:cNvSpPr>
          <p:nvPr>
            <p:ph type="sldNum" sz="quarter" idx="4"/>
          </p:nvPr>
        </p:nvSpPr>
        <p:spPr>
          <a:xfrm>
            <a:off x="8737813" y="6356351"/>
            <a:ext cx="2844905"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1FE8A54C-7FEF-4774-9339-A7E3A18FA849}" type="slidenum">
              <a:rPr lang="en-GB" smtClean="0"/>
              <a:pPr/>
              <a:t>‹#›</a:t>
            </a:fld>
            <a:endParaRPr lang="en-GB" dirty="0"/>
          </a:p>
        </p:txBody>
      </p:sp>
    </p:spTree>
    <p:extLst>
      <p:ext uri="{BB962C8B-B14F-4D97-AF65-F5344CB8AC3E}">
        <p14:creationId xmlns:p14="http://schemas.microsoft.com/office/powerpoint/2010/main" val="1626660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ntro Plug">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n-lt"/>
                <a:cs typeface="Arial" panose="020B0604020202020204" pitchFamily="34" charset="0"/>
              </a:defRPr>
            </a:lvl1pPr>
          </a:lstStyle>
          <a:p>
            <a:r>
              <a:rPr lang="en-US" dirty="0"/>
              <a:t>Click to edit Master title style</a:t>
            </a:r>
            <a:endParaRPr lang="nl-NL" dirty="0"/>
          </a:p>
        </p:txBody>
      </p:sp>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n-lt"/>
              </a:defRPr>
            </a:lvl1pPr>
          </a:lstStyle>
          <a:p>
            <a:pPr lvl="0"/>
            <a:r>
              <a:rPr lang="en-US" dirty="0"/>
              <a:t>Click to edit Master text styles</a:t>
            </a:r>
          </a:p>
        </p:txBody>
      </p:sp>
      <p:pic>
        <p:nvPicPr>
          <p:cNvPr id="6146" name="Picture 2" descr="\\dc1\CompanyData\WFA_Communications\Brand positioning\2016 Brand Uplift\Identity Guidelines final\illustrations\plug@300x.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24030" y="1772816"/>
            <a:ext cx="6920832"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363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ext 1 column">
    <p:spTree>
      <p:nvGrpSpPr>
        <p:cNvPr id="1" name=""/>
        <p:cNvGrpSpPr/>
        <p:nvPr/>
      </p:nvGrpSpPr>
      <p:grpSpPr>
        <a:xfrm>
          <a:off x="0" y="0"/>
          <a:ext cx="0" cy="0"/>
          <a:chOff x="0" y="0"/>
          <a:chExt cx="0" cy="0"/>
        </a:xfrm>
      </p:grpSpPr>
      <p:sp>
        <p:nvSpPr>
          <p:cNvPr id="7" name="Content Placeholder 2"/>
          <p:cNvSpPr>
            <a:spLocks noGrp="1"/>
          </p:cNvSpPr>
          <p:nvPr>
            <p:ph idx="1"/>
          </p:nvPr>
        </p:nvSpPr>
        <p:spPr>
          <a:xfrm>
            <a:off x="719624" y="1952856"/>
            <a:ext cx="10558254" cy="4212448"/>
          </a:xfrm>
          <a:prstGeom prst="rect">
            <a:avLst/>
          </a:prstGeom>
          <a:noFill/>
        </p:spPr>
        <p:txBody>
          <a:bodyPr lIns="0" tIns="0" rIns="0" bIns="0"/>
          <a:lstStyle>
            <a:lvl1pPr marL="0" indent="0">
              <a:buClr>
                <a:srgbClr val="FF003C"/>
              </a:buClr>
              <a:buFont typeface="Arial" panose="020B0604020202020204" pitchFamily="34" charset="0"/>
              <a:buNone/>
              <a:defRPr sz="1999" b="0" i="0" baseline="0">
                <a:solidFill>
                  <a:srgbClr val="1E1E1E"/>
                </a:solidFill>
                <a:latin typeface="Arial" panose="020B0604020202020204" pitchFamily="34" charset="0"/>
                <a:ea typeface="Tahoma" pitchFamily="34" charset="0"/>
                <a:cs typeface="Arial" panose="020B0604020202020204" pitchFamily="34" charset="0"/>
              </a:defRPr>
            </a:lvl1pPr>
            <a:lvl2pPr>
              <a:defRPr sz="1799" b="1">
                <a:solidFill>
                  <a:srgbClr val="1E1E1E"/>
                </a:solidFill>
                <a:latin typeface="+mn-lt"/>
                <a:ea typeface="Tahoma" pitchFamily="34" charset="0"/>
                <a:cs typeface="Tahoma" pitchFamily="34" charset="0"/>
              </a:defRPr>
            </a:lvl2pPr>
            <a:lvl3pPr>
              <a:defRPr sz="1599">
                <a:solidFill>
                  <a:srgbClr val="1E1E1E"/>
                </a:solidFill>
                <a:latin typeface="+mn-lt"/>
                <a:ea typeface="Tahoma" pitchFamily="34" charset="0"/>
                <a:cs typeface="Tahoma" pitchFamily="34" charset="0"/>
              </a:defRPr>
            </a:lvl3pPr>
            <a:lvl4pPr>
              <a:defRPr sz="1599">
                <a:solidFill>
                  <a:srgbClr val="1E1E1E"/>
                </a:solidFill>
                <a:latin typeface="+mn-lt"/>
                <a:ea typeface="Tahoma" pitchFamily="34" charset="0"/>
                <a:cs typeface="Tahoma" pitchFamily="34" charset="0"/>
              </a:defRPr>
            </a:lvl4pPr>
            <a:lvl5pPr marL="1827886" indent="0">
              <a:buNone/>
              <a:defRPr sz="1599">
                <a:solidFill>
                  <a:srgbClr val="1E1E1E"/>
                </a:solidFill>
                <a:latin typeface="+mn-lt"/>
                <a:ea typeface="Tahoma" pitchFamily="34" charset="0"/>
                <a:cs typeface="Tahoma" pitchFamily="34" charset="0"/>
              </a:defRPr>
            </a:lvl5pPr>
          </a:lstStyle>
          <a:p>
            <a:pPr lvl="0"/>
            <a:r>
              <a:rPr lang="en-US"/>
              <a:t>Click to edit Master text styles</a:t>
            </a:r>
          </a:p>
        </p:txBody>
      </p:sp>
      <p:sp>
        <p:nvSpPr>
          <p:cNvPr id="9" name="Tijdelijke aanduiding voor tekst 8"/>
          <p:cNvSpPr>
            <a:spLocks noGrp="1"/>
          </p:cNvSpPr>
          <p:nvPr>
            <p:ph type="body" sz="quarter" idx="10" hasCustomPrompt="1"/>
          </p:nvPr>
        </p:nvSpPr>
        <p:spPr>
          <a:xfrm>
            <a:off x="716996" y="562333"/>
            <a:ext cx="10557907" cy="1390524"/>
          </a:xfrm>
        </p:spPr>
        <p:txBody>
          <a:bodyPr lIns="0" tIns="108000" rIns="0" bIns="0">
            <a:normAutofit/>
          </a:bodyPr>
          <a:lstStyle>
            <a:lvl1pPr marL="0" indent="0">
              <a:spcBef>
                <a:spcPts val="0"/>
              </a:spcBef>
              <a:defRPr sz="3598" b="1" baseline="0">
                <a:solidFill>
                  <a:schemeClr val="tx1"/>
                </a:solidFill>
              </a:defRPr>
            </a:lvl1pPr>
          </a:lstStyle>
          <a:p>
            <a:pPr lvl="0"/>
            <a:r>
              <a:rPr lang="nl-NL" dirty="0"/>
              <a:t>Page title overlined</a:t>
            </a:r>
          </a:p>
        </p:txBody>
      </p:sp>
      <p:sp>
        <p:nvSpPr>
          <p:cNvPr id="4" name="Tijdelijke aanduiding voor tekst 25"/>
          <p:cNvSpPr>
            <a:spLocks noGrp="1"/>
          </p:cNvSpPr>
          <p:nvPr>
            <p:ph type="body" sz="quarter" idx="14"/>
          </p:nvPr>
        </p:nvSpPr>
        <p:spPr>
          <a:xfrm>
            <a:off x="716997" y="6453336"/>
            <a:ext cx="10560881" cy="216024"/>
          </a:xfrm>
        </p:spPr>
        <p:txBody>
          <a:bodyPr lIns="0" tIns="0" rIns="0" bIns="0">
            <a:normAutofit/>
          </a:bodyPr>
          <a:lstStyle>
            <a:lvl1pPr marL="0" indent="0">
              <a:spcBef>
                <a:spcPts val="0"/>
              </a:spcBef>
              <a:defRPr sz="1099" b="0">
                <a:solidFill>
                  <a:srgbClr val="1E1E1E"/>
                </a:solidFill>
              </a:defRPr>
            </a:lvl1pPr>
          </a:lstStyle>
          <a:p>
            <a:pPr lvl="0"/>
            <a:r>
              <a:rPr lang="en-US"/>
              <a:t>Click to edit Master text styles</a:t>
            </a:r>
          </a:p>
        </p:txBody>
      </p:sp>
      <p:cxnSp>
        <p:nvCxnSpPr>
          <p:cNvPr id="6"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DB9A2337-AAAD-4927-A0DC-5FA3B8B75FC7}"/>
              </a:ext>
            </a:extLst>
          </p:cNvPr>
          <p:cNvSpPr>
            <a:spLocks noGrp="1"/>
          </p:cNvSpPr>
          <p:nvPr>
            <p:ph type="sldNum" sz="quarter" idx="4"/>
          </p:nvPr>
        </p:nvSpPr>
        <p:spPr>
          <a:xfrm>
            <a:off x="8737813" y="6356351"/>
            <a:ext cx="2844905"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1FE8A54C-7FEF-4774-9339-A7E3A18FA849}" type="slidenum">
              <a:rPr lang="en-GB" smtClean="0"/>
              <a:pPr/>
              <a:t>‹#›</a:t>
            </a:fld>
            <a:endParaRPr lang="en-GB" dirty="0"/>
          </a:p>
        </p:txBody>
      </p:sp>
    </p:spTree>
    <p:extLst>
      <p:ext uri="{BB962C8B-B14F-4D97-AF65-F5344CB8AC3E}">
        <p14:creationId xmlns:p14="http://schemas.microsoft.com/office/powerpoint/2010/main" val="34240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Plug">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n-lt"/>
                <a:cs typeface="Arial" panose="020B0604020202020204" pitchFamily="34" charset="0"/>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n-lt"/>
              </a:defRPr>
            </a:lvl1pPr>
          </a:lstStyle>
          <a:p>
            <a:pPr lvl="0"/>
            <a:r>
              <a:rPr lang="en-US"/>
              <a:t>Click to edit Master text styles</a:t>
            </a:r>
          </a:p>
        </p:txBody>
      </p:sp>
      <p:pic>
        <p:nvPicPr>
          <p:cNvPr id="6146" name="Picture 2" descr="\\dc1\CompanyData\WFA_Communications\Brand positioning\2016 Brand Uplift\Identity Guidelines final\illustrations\plug@300x.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24030" y="1772816"/>
            <a:ext cx="6920832"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5121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Intro">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Arial" panose="020B0604020202020204" pitchFamily="34" charset="0"/>
            </a:endParaRPr>
          </a:p>
        </p:txBody>
      </p:sp>
      <p:pic>
        <p:nvPicPr>
          <p:cNvPr id="3" name="Picture 2" descr="C:\Users\c.cristache\Desktop\wfa_logotype_horizont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Arial" panose="020B0604020202020204" pitchFamily="34" charset="0"/>
              </a:defRPr>
            </a:lvl1pPr>
          </a:lstStyle>
          <a:p>
            <a:pPr lvl="0"/>
            <a:r>
              <a:rPr lang="en-US"/>
              <a:t>Click to edit Master text styles</a:t>
            </a:r>
          </a:p>
        </p:txBody>
      </p:sp>
      <p:pic>
        <p:nvPicPr>
          <p:cNvPr id="6" name="Picture 2" descr="\\dc1\CompanyData\WFA_Communications\Brand positioning\2016 Brand Uplift\Identity Guidelines final\illustrations\compass@300x.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88413" y="764705"/>
            <a:ext cx="9719464" cy="6878641"/>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nl-NL" dirty="0"/>
          </a:p>
        </p:txBody>
      </p:sp>
    </p:spTree>
    <p:extLst>
      <p:ext uri="{BB962C8B-B14F-4D97-AF65-F5344CB8AC3E}">
        <p14:creationId xmlns:p14="http://schemas.microsoft.com/office/powerpoint/2010/main" val="9147753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ext 1 column">
    <p:spTree>
      <p:nvGrpSpPr>
        <p:cNvPr id="1" name=""/>
        <p:cNvGrpSpPr/>
        <p:nvPr/>
      </p:nvGrpSpPr>
      <p:grpSpPr>
        <a:xfrm>
          <a:off x="0" y="0"/>
          <a:ext cx="0" cy="0"/>
          <a:chOff x="0" y="0"/>
          <a:chExt cx="0" cy="0"/>
        </a:xfrm>
      </p:grpSpPr>
      <p:sp>
        <p:nvSpPr>
          <p:cNvPr id="7" name="Content Placeholder 2"/>
          <p:cNvSpPr>
            <a:spLocks noGrp="1"/>
          </p:cNvSpPr>
          <p:nvPr>
            <p:ph idx="1"/>
          </p:nvPr>
        </p:nvSpPr>
        <p:spPr>
          <a:xfrm>
            <a:off x="719624" y="1952856"/>
            <a:ext cx="10558254" cy="4212448"/>
          </a:xfrm>
          <a:prstGeom prst="rect">
            <a:avLst/>
          </a:prstGeom>
          <a:noFill/>
        </p:spPr>
        <p:txBody>
          <a:bodyPr lIns="0" tIns="0" rIns="0" bIns="0"/>
          <a:lstStyle>
            <a:lvl1pPr marL="0" indent="0">
              <a:buClr>
                <a:srgbClr val="FF003C"/>
              </a:buClr>
              <a:buFont typeface="Arial" panose="020B0604020202020204" pitchFamily="34" charset="0"/>
              <a:buNone/>
              <a:defRPr sz="1999" b="0" i="0" baseline="0">
                <a:solidFill>
                  <a:srgbClr val="1E1E1E"/>
                </a:solidFill>
                <a:latin typeface="Arial" panose="020B0604020202020204" pitchFamily="34" charset="0"/>
                <a:ea typeface="Tahoma" pitchFamily="34" charset="0"/>
                <a:cs typeface="Arial" panose="020B0604020202020204" pitchFamily="34" charset="0"/>
              </a:defRPr>
            </a:lvl1pPr>
            <a:lvl2pPr>
              <a:defRPr sz="1799" b="1">
                <a:solidFill>
                  <a:srgbClr val="1E1E1E"/>
                </a:solidFill>
                <a:latin typeface="+mn-lt"/>
                <a:ea typeface="Tahoma" pitchFamily="34" charset="0"/>
                <a:cs typeface="Tahoma" pitchFamily="34" charset="0"/>
              </a:defRPr>
            </a:lvl2pPr>
            <a:lvl3pPr>
              <a:defRPr sz="1599">
                <a:solidFill>
                  <a:srgbClr val="1E1E1E"/>
                </a:solidFill>
                <a:latin typeface="+mn-lt"/>
                <a:ea typeface="Tahoma" pitchFamily="34" charset="0"/>
                <a:cs typeface="Tahoma" pitchFamily="34" charset="0"/>
              </a:defRPr>
            </a:lvl3pPr>
            <a:lvl4pPr>
              <a:defRPr sz="1599">
                <a:solidFill>
                  <a:srgbClr val="1E1E1E"/>
                </a:solidFill>
                <a:latin typeface="+mn-lt"/>
                <a:ea typeface="Tahoma" pitchFamily="34" charset="0"/>
                <a:cs typeface="Tahoma" pitchFamily="34" charset="0"/>
              </a:defRPr>
            </a:lvl4pPr>
            <a:lvl5pPr marL="1827886" indent="0">
              <a:buNone/>
              <a:defRPr sz="1599">
                <a:solidFill>
                  <a:srgbClr val="1E1E1E"/>
                </a:solidFill>
                <a:latin typeface="+mn-lt"/>
                <a:ea typeface="Tahoma" pitchFamily="34" charset="0"/>
                <a:cs typeface="Tahoma" pitchFamily="34" charset="0"/>
              </a:defRPr>
            </a:lvl5pPr>
          </a:lstStyle>
          <a:p>
            <a:pPr lvl="0"/>
            <a:r>
              <a:rPr lang="en-US"/>
              <a:t>Click to edit Master text styles</a:t>
            </a:r>
          </a:p>
        </p:txBody>
      </p:sp>
      <p:sp>
        <p:nvSpPr>
          <p:cNvPr id="9" name="Tijdelijke aanduiding voor tekst 8"/>
          <p:cNvSpPr>
            <a:spLocks noGrp="1"/>
          </p:cNvSpPr>
          <p:nvPr>
            <p:ph type="body" sz="quarter" idx="10" hasCustomPrompt="1"/>
          </p:nvPr>
        </p:nvSpPr>
        <p:spPr>
          <a:xfrm>
            <a:off x="716996" y="562333"/>
            <a:ext cx="10557907" cy="1390524"/>
          </a:xfrm>
        </p:spPr>
        <p:txBody>
          <a:bodyPr lIns="0" tIns="108000" rIns="0" bIns="0">
            <a:normAutofit/>
          </a:bodyPr>
          <a:lstStyle>
            <a:lvl1pPr marL="0" indent="0">
              <a:spcBef>
                <a:spcPts val="0"/>
              </a:spcBef>
              <a:defRPr sz="3598" b="1" baseline="0">
                <a:solidFill>
                  <a:schemeClr val="tx1"/>
                </a:solidFill>
              </a:defRPr>
            </a:lvl1pPr>
          </a:lstStyle>
          <a:p>
            <a:pPr lvl="0"/>
            <a:r>
              <a:rPr lang="nl-NL" dirty="0"/>
              <a:t>Page title overlined</a:t>
            </a:r>
          </a:p>
        </p:txBody>
      </p:sp>
      <p:cxnSp>
        <p:nvCxnSpPr>
          <p:cNvPr id="6" name="Rechte verbindingslijn 3"/>
          <p:cNvCxnSpPr/>
          <p:nvPr userDrawn="1"/>
        </p:nvCxnSpPr>
        <p:spPr>
          <a:xfrm>
            <a:off x="716995" y="562333"/>
            <a:ext cx="1780479"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825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2_Picture Full Page v2">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213494" cy="6885384"/>
          </a:xfrm>
        </p:spPr>
        <p:txBody>
          <a:bodyPr/>
          <a:lstStyle>
            <a:lvl1pPr>
              <a:defRPr/>
            </a:lvl1pPr>
          </a:lstStyle>
          <a:p>
            <a:r>
              <a:rPr lang="en-US"/>
              <a:t>Click icon to add picture</a:t>
            </a:r>
            <a:endParaRPr lang="en-GB" dirty="0"/>
          </a:p>
        </p:txBody>
      </p:sp>
      <p:sp>
        <p:nvSpPr>
          <p:cNvPr id="4" name="Rectangle 3"/>
          <p:cNvSpPr/>
          <p:nvPr userDrawn="1"/>
        </p:nvSpPr>
        <p:spPr>
          <a:xfrm>
            <a:off x="-1" y="0"/>
            <a:ext cx="12192001" cy="6858000"/>
          </a:xfrm>
          <a:prstGeom prst="rect">
            <a:avLst/>
          </a:prstGeom>
          <a:solidFill>
            <a:srgbClr val="E6E6E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dirty="0">
              <a:latin typeface="Arial" panose="020B0604020202020204" pitchFamily="34" charset="0"/>
            </a:endParaRPr>
          </a:p>
        </p:txBody>
      </p:sp>
      <p:pic>
        <p:nvPicPr>
          <p:cNvPr id="7" name="Picture 6" descr="C:\Users\c.cristache\Desktop\wfa_logotype_horizontal.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0488"/>
          <a:stretch/>
        </p:blipFill>
        <p:spPr bwMode="auto">
          <a:xfrm>
            <a:off x="11652989" y="6348499"/>
            <a:ext cx="381372" cy="365167"/>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tekst 8"/>
          <p:cNvSpPr>
            <a:spLocks noGrp="1"/>
          </p:cNvSpPr>
          <p:nvPr>
            <p:ph type="body" sz="quarter" idx="10" hasCustomPrompt="1"/>
          </p:nvPr>
        </p:nvSpPr>
        <p:spPr>
          <a:xfrm>
            <a:off x="716997" y="562333"/>
            <a:ext cx="3234697" cy="1390524"/>
          </a:xfrm>
          <a:ln>
            <a:noFill/>
          </a:ln>
        </p:spPr>
        <p:txBody>
          <a:bodyPr lIns="0" tIns="108000" rIns="0" bIns="0">
            <a:normAutofit/>
          </a:bodyPr>
          <a:lstStyle>
            <a:lvl1pPr marL="0" indent="0">
              <a:spcBef>
                <a:spcPts val="0"/>
              </a:spcBef>
              <a:defRPr sz="3598" b="1" baseline="0">
                <a:solidFill>
                  <a:schemeClr val="bg1"/>
                </a:solidFill>
              </a:defRPr>
            </a:lvl1pPr>
          </a:lstStyle>
          <a:p>
            <a:pPr lvl="0"/>
            <a:r>
              <a:rPr lang="nl-NL" dirty="0"/>
              <a:t>Picture</a:t>
            </a:r>
          </a:p>
          <a:p>
            <a:pPr lvl="0"/>
            <a:r>
              <a:rPr lang="nl-NL" dirty="0"/>
              <a:t>Title</a:t>
            </a:r>
          </a:p>
        </p:txBody>
      </p:sp>
      <p:cxnSp>
        <p:nvCxnSpPr>
          <p:cNvPr id="11" name="Rechte verbindingslijn 3"/>
          <p:cNvCxnSpPr/>
          <p:nvPr userDrawn="1"/>
        </p:nvCxnSpPr>
        <p:spPr>
          <a:xfrm>
            <a:off x="716995" y="562333"/>
            <a:ext cx="1780479"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3C16BDBC-2B69-4DB9-A6F1-3EB41C538627}"/>
              </a:ext>
            </a:extLst>
          </p:cNvPr>
          <p:cNvSpPr>
            <a:spLocks noGrp="1"/>
          </p:cNvSpPr>
          <p:nvPr>
            <p:ph type="sldNum" sz="quarter" idx="4"/>
          </p:nvPr>
        </p:nvSpPr>
        <p:spPr>
          <a:xfrm>
            <a:off x="8737813" y="6356351"/>
            <a:ext cx="2844905"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1FE8A54C-7FEF-4774-9339-A7E3A18FA849}" type="slidenum">
              <a:rPr lang="en-GB" smtClean="0"/>
              <a:pPr/>
              <a:t>‹#›</a:t>
            </a:fld>
            <a:endParaRPr lang="en-GB" dirty="0"/>
          </a:p>
        </p:txBody>
      </p:sp>
    </p:spTree>
    <p:extLst>
      <p:ext uri="{BB962C8B-B14F-4D97-AF65-F5344CB8AC3E}">
        <p14:creationId xmlns:p14="http://schemas.microsoft.com/office/powerpoint/2010/main" val="1782518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Director Chair">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n-lt"/>
                <a:cs typeface="Arial" panose="020B0604020202020204" pitchFamily="34" charset="0"/>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n-lt"/>
              </a:defRPr>
            </a:lvl1pPr>
          </a:lstStyle>
          <a:p>
            <a:pPr lvl="0"/>
            <a:r>
              <a:rPr lang="en-US"/>
              <a:t>Click to edit Master text styles</a:t>
            </a:r>
          </a:p>
        </p:txBody>
      </p:sp>
      <p:pic>
        <p:nvPicPr>
          <p:cNvPr id="10242" name="Picture 2"/>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8399057" y="2118313"/>
            <a:ext cx="3240681" cy="389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43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Chair Spotlight">
    <p:spTree>
      <p:nvGrpSpPr>
        <p:cNvPr id="1" name=""/>
        <p:cNvGrpSpPr/>
        <p:nvPr/>
      </p:nvGrpSpPr>
      <p:grpSpPr>
        <a:xfrm>
          <a:off x="0" y="0"/>
          <a:ext cx="0" cy="0"/>
          <a:chOff x="0" y="0"/>
          <a:chExt cx="0" cy="0"/>
        </a:xfrm>
      </p:grpSpPr>
      <p:sp>
        <p:nvSpPr>
          <p:cNvPr id="2" name="Rectangle 1"/>
          <p:cNvSpPr/>
          <p:nvPr userDrawn="1"/>
        </p:nvSpPr>
        <p:spPr>
          <a:xfrm>
            <a:off x="-10747" y="1270254"/>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n-lt"/>
                <a:cs typeface="Arial" panose="020B0604020202020204" pitchFamily="34" charset="0"/>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n-lt"/>
              </a:defRPr>
            </a:lvl1pPr>
          </a:lstStyle>
          <a:p>
            <a:pPr lvl="0"/>
            <a:r>
              <a:rPr lang="en-US"/>
              <a:t>Click to edit Master text styles</a:t>
            </a:r>
          </a:p>
        </p:txBody>
      </p:sp>
      <p:pic>
        <p:nvPicPr>
          <p:cNvPr id="5122" name="Picture 2" descr="\\dc1\CompanyData\WFA_Communications\Brand positioning\2016 Brand Uplift\WFA Illustrations\Director's Chair\wfa_director's_chair_transparent.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248321" y="1250248"/>
            <a:ext cx="7387552" cy="522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182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Light Bulb">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n-lt"/>
                <a:cs typeface="Arial" panose="020B0604020202020204" pitchFamily="34" charset="0"/>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n-lt"/>
              </a:defRPr>
            </a:lvl1pPr>
          </a:lstStyle>
          <a:p>
            <a:pPr lvl="0"/>
            <a:r>
              <a:rPr lang="en-US"/>
              <a:t>Click to edit Master text styles</a:t>
            </a:r>
          </a:p>
        </p:txBody>
      </p:sp>
      <p:pic>
        <p:nvPicPr>
          <p:cNvPr id="2050" name="Picture 2" descr="\\dc1\CompanyData\WFA_Communications\Website\New website 2017\Illustrations\From Dogstudio\Light bulb\ampoule transparent bg.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990093" y="2057401"/>
            <a:ext cx="2817931" cy="4105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02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Rubik">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n-lt"/>
                <a:cs typeface="Arial" panose="020B0604020202020204" pitchFamily="34" charset="0"/>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n-lt"/>
              </a:defRPr>
            </a:lvl1pPr>
          </a:lstStyle>
          <a:p>
            <a:pPr lvl="0"/>
            <a:r>
              <a:rPr lang="en-US"/>
              <a:t>Click to edit Master text styles</a:t>
            </a:r>
          </a:p>
        </p:txBody>
      </p:sp>
      <p:pic>
        <p:nvPicPr>
          <p:cNvPr id="3074" name="Picture 2" descr="\\dc1\CompanyData\WFA_Communications\Website\New website 2017\Illustrations\From Dogstudio\Rubiks cube\Rubiks transparent bg.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761612" y="2499291"/>
            <a:ext cx="3046413" cy="313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68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 Globe Europe Africa">
    <p:spTree>
      <p:nvGrpSpPr>
        <p:cNvPr id="1" name=""/>
        <p:cNvGrpSpPr/>
        <p:nvPr/>
      </p:nvGrpSpPr>
      <p:grpSpPr>
        <a:xfrm>
          <a:off x="0" y="0"/>
          <a:ext cx="0" cy="0"/>
          <a:chOff x="0" y="0"/>
          <a:chExt cx="0" cy="0"/>
        </a:xfrm>
      </p:grpSpPr>
      <p:sp>
        <p:nvSpPr>
          <p:cNvPr id="2" name="Rectangle 1"/>
          <p:cNvSpPr/>
          <p:nvPr userDrawn="1"/>
        </p:nvSpPr>
        <p:spPr>
          <a:xfrm>
            <a:off x="-21493" y="1278000"/>
            <a:ext cx="12213494"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8" dirty="0">
              <a:latin typeface="+mn-lt"/>
            </a:endParaRPr>
          </a:p>
        </p:txBody>
      </p:sp>
      <p:pic>
        <p:nvPicPr>
          <p:cNvPr id="3" name="Picture 2" descr="C:\Users\c.cristache\Desktop\wfa_logotype_horizonta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625" y="404664"/>
            <a:ext cx="1993761"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19625" y="2349000"/>
            <a:ext cx="7196252" cy="2178000"/>
          </a:xfrm>
          <a:prstGeom prst="rect">
            <a:avLst/>
          </a:prstGeom>
        </p:spPr>
        <p:txBody>
          <a:bodyPr lIns="0" tIns="0" rIns="0" bIns="0" anchor="ctr" anchorCtr="0"/>
          <a:lstStyle>
            <a:lvl1pPr>
              <a:defRPr sz="5997" b="0">
                <a:solidFill>
                  <a:schemeClr val="bg1"/>
                </a:solidFill>
                <a:latin typeface="+mn-lt"/>
                <a:cs typeface="Arial" panose="020B0604020202020204" pitchFamily="34" charset="0"/>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19626" y="5858877"/>
            <a:ext cx="2857407" cy="882491"/>
          </a:xfrm>
        </p:spPr>
        <p:txBody>
          <a:bodyPr lIns="0" tIns="0" rIns="0" bIns="0"/>
          <a:lstStyle>
            <a:lvl1pPr marL="0" indent="0">
              <a:defRPr>
                <a:latin typeface="+mn-lt"/>
              </a:defRPr>
            </a:lvl1pPr>
          </a:lstStyle>
          <a:p>
            <a:pPr lvl="0"/>
            <a:r>
              <a:rPr lang="en-US"/>
              <a:t>Click to edit Master text styles</a:t>
            </a:r>
          </a:p>
        </p:txBody>
      </p:sp>
      <p:pic>
        <p:nvPicPr>
          <p:cNvPr id="7" name="Picture 2" descr="\\dc1\CompanyData\WFA_Communications\Brand positioning\2016 Brand Uplift\Identity Guidelines final\illustrations\Europe_Africa@300x.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663143" y="1484784"/>
            <a:ext cx="8097376" cy="573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6403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19626" y="1864800"/>
            <a:ext cx="10846134" cy="2824360"/>
          </a:xfrm>
          <a:prstGeom prst="rect">
            <a:avLst/>
          </a:prstGeom>
        </p:spPr>
        <p:txBody>
          <a:bodyPr vert="horz" lIns="91440" tIns="45720" rIns="91440" bIns="45720" rtlCol="0">
            <a:normAutofit/>
          </a:bodyPr>
          <a:lstStyle/>
          <a:p>
            <a:pPr lvl="0"/>
            <a:r>
              <a:rPr lang="nl-BE" dirty="0"/>
              <a:t>First level</a:t>
            </a:r>
          </a:p>
          <a:p>
            <a:pPr lvl="1"/>
            <a:r>
              <a:rPr lang="nl-BE" dirty="0"/>
              <a:t>Second level</a:t>
            </a:r>
          </a:p>
          <a:p>
            <a:pPr lvl="2"/>
            <a:r>
              <a:rPr lang="nl-BE" dirty="0"/>
              <a:t>Third level</a:t>
            </a:r>
          </a:p>
          <a:p>
            <a:pPr lvl="3"/>
            <a:r>
              <a:rPr lang="nl-BE" dirty="0"/>
              <a:t>Fourth level</a:t>
            </a:r>
          </a:p>
          <a:p>
            <a:pPr lvl="4"/>
            <a:r>
              <a:rPr lang="nl-BE" dirty="0"/>
              <a:t>Fifth level</a:t>
            </a:r>
            <a:endParaRPr lang="nl-NL" dirty="0"/>
          </a:p>
        </p:txBody>
      </p:sp>
      <p:pic>
        <p:nvPicPr>
          <p:cNvPr id="5" name="Picture 4" descr="C:\Users\c.cristache\Desktop\wfa_logotype_horizontal.png"/>
          <p:cNvPicPr>
            <a:picLocks noChangeAspect="1" noChangeArrowheads="1"/>
          </p:cNvPicPr>
          <p:nvPr/>
        </p:nvPicPr>
        <p:blipFill rotWithShape="1">
          <a:blip r:embed="rId44" cstate="email">
            <a:extLst>
              <a:ext uri="{28A0092B-C50C-407E-A947-70E740481C1C}">
                <a14:useLocalDpi xmlns:a14="http://schemas.microsoft.com/office/drawing/2010/main"/>
              </a:ext>
            </a:extLst>
          </a:blip>
          <a:srcRect/>
          <a:stretch/>
        </p:blipFill>
        <p:spPr bwMode="auto">
          <a:xfrm>
            <a:off x="11652989" y="6348499"/>
            <a:ext cx="381372" cy="365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770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hf sldNum="0" hdr="0" ftr="0"/>
  <p:txStyles>
    <p:titleStyle>
      <a:lvl1pPr algn="l" rtl="0" eaLnBrk="1" fontAlgn="base" hangingPunct="1">
        <a:spcBef>
          <a:spcPct val="0"/>
        </a:spcBef>
        <a:spcAft>
          <a:spcPct val="0"/>
        </a:spcAft>
        <a:defRPr sz="1099" b="1" u="none" strike="noStrike" kern="1200" baseline="0">
          <a:solidFill>
            <a:srgbClr val="FF003C"/>
          </a:solidFill>
          <a:uFill>
            <a:solidFill>
              <a:srgbClr val="FF003C"/>
            </a:solidFill>
          </a:uFill>
          <a:latin typeface="+mn-lt"/>
          <a:ea typeface="Tahoma" pitchFamily="34" charset="0"/>
          <a:cs typeface="Tahoma" pitchFamily="34" charset="0"/>
        </a:defRPr>
      </a:lvl1pPr>
      <a:lvl2pPr algn="l" rtl="0" eaLnBrk="1" fontAlgn="base" hangingPunct="1">
        <a:spcBef>
          <a:spcPct val="0"/>
        </a:spcBef>
        <a:spcAft>
          <a:spcPct val="0"/>
        </a:spcAft>
        <a:defRPr sz="2999" b="1">
          <a:solidFill>
            <a:srgbClr val="EE000B"/>
          </a:solidFill>
          <a:latin typeface="Tahoma" pitchFamily="34" charset="0"/>
          <a:cs typeface="Tahoma" pitchFamily="34" charset="0"/>
        </a:defRPr>
      </a:lvl2pPr>
      <a:lvl3pPr algn="l" rtl="0" eaLnBrk="1" fontAlgn="base" hangingPunct="1">
        <a:spcBef>
          <a:spcPct val="0"/>
        </a:spcBef>
        <a:spcAft>
          <a:spcPct val="0"/>
        </a:spcAft>
        <a:defRPr sz="2999" b="1">
          <a:solidFill>
            <a:srgbClr val="EE000B"/>
          </a:solidFill>
          <a:latin typeface="Tahoma" pitchFamily="34" charset="0"/>
          <a:cs typeface="Tahoma" pitchFamily="34" charset="0"/>
        </a:defRPr>
      </a:lvl3pPr>
      <a:lvl4pPr algn="l" rtl="0" eaLnBrk="1" fontAlgn="base" hangingPunct="1">
        <a:spcBef>
          <a:spcPct val="0"/>
        </a:spcBef>
        <a:spcAft>
          <a:spcPct val="0"/>
        </a:spcAft>
        <a:defRPr sz="2999" b="1">
          <a:solidFill>
            <a:srgbClr val="EE000B"/>
          </a:solidFill>
          <a:latin typeface="Tahoma" pitchFamily="34" charset="0"/>
          <a:cs typeface="Tahoma" pitchFamily="34" charset="0"/>
        </a:defRPr>
      </a:lvl4pPr>
      <a:lvl5pPr algn="l" rtl="0" eaLnBrk="1" fontAlgn="base" hangingPunct="1">
        <a:spcBef>
          <a:spcPct val="0"/>
        </a:spcBef>
        <a:spcAft>
          <a:spcPct val="0"/>
        </a:spcAft>
        <a:defRPr sz="2999" b="1">
          <a:solidFill>
            <a:srgbClr val="EE000B"/>
          </a:solidFill>
          <a:latin typeface="Tahoma" pitchFamily="34" charset="0"/>
          <a:cs typeface="Tahoma" pitchFamily="34" charset="0"/>
        </a:defRPr>
      </a:lvl5pPr>
      <a:lvl6pPr marL="456971" algn="l" rtl="0" eaLnBrk="1" fontAlgn="base" hangingPunct="1">
        <a:spcBef>
          <a:spcPct val="0"/>
        </a:spcBef>
        <a:spcAft>
          <a:spcPct val="0"/>
        </a:spcAft>
        <a:defRPr sz="2999" b="1">
          <a:solidFill>
            <a:srgbClr val="BE000A"/>
          </a:solidFill>
          <a:latin typeface="Tahoma" pitchFamily="34" charset="0"/>
          <a:cs typeface="Tahoma" pitchFamily="34" charset="0"/>
        </a:defRPr>
      </a:lvl6pPr>
      <a:lvl7pPr marL="913943" algn="l" rtl="0" eaLnBrk="1" fontAlgn="base" hangingPunct="1">
        <a:spcBef>
          <a:spcPct val="0"/>
        </a:spcBef>
        <a:spcAft>
          <a:spcPct val="0"/>
        </a:spcAft>
        <a:defRPr sz="2999" b="1">
          <a:solidFill>
            <a:srgbClr val="BE000A"/>
          </a:solidFill>
          <a:latin typeface="Tahoma" pitchFamily="34" charset="0"/>
          <a:cs typeface="Tahoma" pitchFamily="34" charset="0"/>
        </a:defRPr>
      </a:lvl7pPr>
      <a:lvl8pPr marL="1370914" algn="l" rtl="0" eaLnBrk="1" fontAlgn="base" hangingPunct="1">
        <a:spcBef>
          <a:spcPct val="0"/>
        </a:spcBef>
        <a:spcAft>
          <a:spcPct val="0"/>
        </a:spcAft>
        <a:defRPr sz="2999" b="1">
          <a:solidFill>
            <a:srgbClr val="BE000A"/>
          </a:solidFill>
          <a:latin typeface="Tahoma" pitchFamily="34" charset="0"/>
          <a:cs typeface="Tahoma" pitchFamily="34" charset="0"/>
        </a:defRPr>
      </a:lvl8pPr>
      <a:lvl9pPr marL="1827886" algn="l" rtl="0" eaLnBrk="1" fontAlgn="base" hangingPunct="1">
        <a:spcBef>
          <a:spcPct val="0"/>
        </a:spcBef>
        <a:spcAft>
          <a:spcPct val="0"/>
        </a:spcAft>
        <a:defRPr sz="2999" b="1">
          <a:solidFill>
            <a:srgbClr val="BE000A"/>
          </a:solidFill>
          <a:latin typeface="Tahoma" pitchFamily="34" charset="0"/>
          <a:cs typeface="Tahoma" pitchFamily="34" charset="0"/>
        </a:defRPr>
      </a:lvl9pPr>
    </p:titleStyle>
    <p:bodyStyle>
      <a:lvl1pPr marL="342729" indent="-342729" algn="l" rtl="0" eaLnBrk="1" fontAlgn="base" hangingPunct="1">
        <a:spcBef>
          <a:spcPct val="20000"/>
        </a:spcBef>
        <a:spcAft>
          <a:spcPct val="0"/>
        </a:spcAft>
        <a:buClr>
          <a:srgbClr val="BE000A"/>
        </a:buClr>
        <a:buFont typeface="Arial" charset="0"/>
        <a:defRPr sz="1999" kern="1200">
          <a:solidFill>
            <a:srgbClr val="1E1E1E"/>
          </a:solidFill>
          <a:latin typeface="+mn-lt"/>
          <a:ea typeface="Arial" panose="020B0604020202020204" pitchFamily="34" charset="0"/>
          <a:cs typeface="Arial" charset="0"/>
        </a:defRPr>
      </a:lvl1pPr>
      <a:lvl2pPr marL="799700" indent="-342729" algn="l" rtl="0" eaLnBrk="1" fontAlgn="base" hangingPunct="1">
        <a:spcBef>
          <a:spcPct val="20000"/>
        </a:spcBef>
        <a:spcAft>
          <a:spcPct val="0"/>
        </a:spcAft>
        <a:buClr>
          <a:srgbClr val="FF003C"/>
        </a:buClr>
        <a:buSzPct val="100000"/>
        <a:buFont typeface="+mj-lt"/>
        <a:buAutoNum type="arabicPeriod"/>
        <a:defRPr sz="1799" b="0" kern="1200">
          <a:solidFill>
            <a:srgbClr val="1E1E1E"/>
          </a:solidFill>
          <a:latin typeface="+mn-lt"/>
          <a:ea typeface="Arial" panose="020B0604020202020204" pitchFamily="34" charset="0"/>
          <a:cs typeface="Arial" charset="0"/>
        </a:defRPr>
      </a:lvl2pPr>
      <a:lvl3pPr marL="1199550" indent="-285607" algn="l" rtl="0" eaLnBrk="1" fontAlgn="base" hangingPunct="1">
        <a:spcBef>
          <a:spcPct val="20000"/>
        </a:spcBef>
        <a:spcAft>
          <a:spcPct val="0"/>
        </a:spcAft>
        <a:buClr>
          <a:srgbClr val="FF003C"/>
        </a:buClr>
        <a:buSzPct val="150000"/>
        <a:buFont typeface="Arial" charset="0"/>
        <a:buChar char="•"/>
        <a:defRPr sz="1599" kern="1200">
          <a:solidFill>
            <a:srgbClr val="1E1E1E"/>
          </a:solidFill>
          <a:latin typeface="+mn-lt"/>
          <a:ea typeface="Arial" panose="020B0604020202020204" pitchFamily="34" charset="0"/>
          <a:cs typeface="Arial" charset="0"/>
        </a:defRPr>
      </a:lvl3pPr>
      <a:lvl4pPr marL="1599400" indent="-228486" algn="l" rtl="0" eaLnBrk="1" fontAlgn="base" hangingPunct="1">
        <a:spcBef>
          <a:spcPct val="20000"/>
        </a:spcBef>
        <a:spcAft>
          <a:spcPct val="0"/>
        </a:spcAft>
        <a:buClr>
          <a:srgbClr val="FF003C"/>
        </a:buClr>
        <a:buFont typeface="Courier New" charset="0"/>
        <a:buChar char="o"/>
        <a:defRPr sz="1599" kern="1200">
          <a:solidFill>
            <a:srgbClr val="1E1E1E"/>
          </a:solidFill>
          <a:latin typeface="+mn-lt"/>
          <a:ea typeface="Arial" panose="020B0604020202020204" pitchFamily="34" charset="0"/>
          <a:cs typeface="Arial" charset="0"/>
        </a:defRPr>
      </a:lvl4pPr>
      <a:lvl5pPr marL="2056371" indent="-228486" algn="l" rtl="0" eaLnBrk="1" fontAlgn="base" hangingPunct="1">
        <a:spcBef>
          <a:spcPct val="20000"/>
        </a:spcBef>
        <a:spcAft>
          <a:spcPct val="0"/>
        </a:spcAft>
        <a:buClr>
          <a:srgbClr val="FF003C"/>
        </a:buClr>
        <a:buFont typeface="Arial" charset="0"/>
        <a:buChar char="»"/>
        <a:defRPr sz="1599" kern="1200">
          <a:solidFill>
            <a:srgbClr val="1E1E1E"/>
          </a:solidFill>
          <a:latin typeface="+mn-lt"/>
          <a:ea typeface="Arial" panose="020B0604020202020204" pitchFamily="34" charset="0"/>
          <a:cs typeface="Arial"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jpg"/><Relationship Id="rId1" Type="http://schemas.openxmlformats.org/officeDocument/2006/relationships/slideLayout" Target="../slideLayouts/slideLayout25.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jpg"/><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38.png"/><Relationship Id="rId4" Type="http://schemas.openxmlformats.org/officeDocument/2006/relationships/image" Target="../media/image41.png"/><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12FE72-11B9-FD4E-8674-B5DE038A5F9C}"/>
              </a:ext>
            </a:extLst>
          </p:cNvPr>
          <p:cNvSpPr>
            <a:spLocks noGrp="1"/>
          </p:cNvSpPr>
          <p:nvPr>
            <p:ph type="body" sz="quarter" idx="10"/>
          </p:nvPr>
        </p:nvSpPr>
        <p:spPr/>
        <p:txBody>
          <a:bodyPr/>
          <a:lstStyle/>
          <a:p>
            <a:pPr>
              <a:buNone/>
            </a:pPr>
            <a:r>
              <a:rPr lang="en-US" dirty="0"/>
              <a:t>5 May 2022</a:t>
            </a:r>
          </a:p>
        </p:txBody>
      </p:sp>
      <p:sp>
        <p:nvSpPr>
          <p:cNvPr id="3" name="Title 2">
            <a:extLst>
              <a:ext uri="{FF2B5EF4-FFF2-40B4-BE49-F238E27FC236}">
                <a16:creationId xmlns:a16="http://schemas.microsoft.com/office/drawing/2014/main" id="{BFD12A4F-043B-9E4E-B7CC-EA1786FC406D}"/>
              </a:ext>
            </a:extLst>
          </p:cNvPr>
          <p:cNvSpPr>
            <a:spLocks noGrp="1"/>
          </p:cNvSpPr>
          <p:nvPr>
            <p:ph type="title"/>
          </p:nvPr>
        </p:nvSpPr>
        <p:spPr>
          <a:xfrm>
            <a:off x="256328" y="2153928"/>
            <a:ext cx="7690845" cy="2178000"/>
          </a:xfrm>
        </p:spPr>
        <p:txBody>
          <a:bodyPr>
            <a:normAutofit fontScale="90000"/>
          </a:bodyPr>
          <a:lstStyle/>
          <a:p>
            <a:r>
              <a:rPr lang="en-US" dirty="0"/>
              <a:t>GARM Community Call </a:t>
            </a:r>
            <a:br>
              <a:rPr lang="en-US" dirty="0"/>
            </a:br>
            <a:r>
              <a:rPr lang="en-US" dirty="0"/>
              <a:t>April 2022</a:t>
            </a:r>
          </a:p>
        </p:txBody>
      </p:sp>
    </p:spTree>
    <p:extLst>
      <p:ext uri="{BB962C8B-B14F-4D97-AF65-F5344CB8AC3E}">
        <p14:creationId xmlns:p14="http://schemas.microsoft.com/office/powerpoint/2010/main" val="2546622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7977BBC-A23C-8FDA-F22C-7C83E3D7192A}"/>
              </a:ext>
            </a:extLst>
          </p:cNvPr>
          <p:cNvGraphicFramePr>
            <a:graphicFrameLocks noGrp="1"/>
          </p:cNvGraphicFramePr>
          <p:nvPr>
            <p:extLst>
              <p:ext uri="{D42A27DB-BD31-4B8C-83A1-F6EECF244321}">
                <p14:modId xmlns:p14="http://schemas.microsoft.com/office/powerpoint/2010/main" val="2985502657"/>
              </p:ext>
            </p:extLst>
          </p:nvPr>
        </p:nvGraphicFramePr>
        <p:xfrm>
          <a:off x="1476858" y="562333"/>
          <a:ext cx="9798045" cy="6031448"/>
        </p:xfrm>
        <a:graphic>
          <a:graphicData uri="http://schemas.openxmlformats.org/drawingml/2006/table">
            <a:tbl>
              <a:tblPr firstRow="1" firstCol="1" bandRow="1">
                <a:tableStyleId>{5C22544A-7EE6-4342-B048-85BDC9FD1C3A}</a:tableStyleId>
              </a:tblPr>
              <a:tblGrid>
                <a:gridCol w="1174749">
                  <a:extLst>
                    <a:ext uri="{9D8B030D-6E8A-4147-A177-3AD203B41FA5}">
                      <a16:colId xmlns:a16="http://schemas.microsoft.com/office/drawing/2014/main" val="1697056271"/>
                    </a:ext>
                  </a:extLst>
                </a:gridCol>
                <a:gridCol w="1077912">
                  <a:extLst>
                    <a:ext uri="{9D8B030D-6E8A-4147-A177-3AD203B41FA5}">
                      <a16:colId xmlns:a16="http://schemas.microsoft.com/office/drawing/2014/main" val="1090517735"/>
                    </a:ext>
                  </a:extLst>
                </a:gridCol>
                <a:gridCol w="1077912">
                  <a:extLst>
                    <a:ext uri="{9D8B030D-6E8A-4147-A177-3AD203B41FA5}">
                      <a16:colId xmlns:a16="http://schemas.microsoft.com/office/drawing/2014/main" val="3996710587"/>
                    </a:ext>
                  </a:extLst>
                </a:gridCol>
                <a:gridCol w="1077912">
                  <a:extLst>
                    <a:ext uri="{9D8B030D-6E8A-4147-A177-3AD203B41FA5}">
                      <a16:colId xmlns:a16="http://schemas.microsoft.com/office/drawing/2014/main" val="2137257625"/>
                    </a:ext>
                  </a:extLst>
                </a:gridCol>
                <a:gridCol w="1077912">
                  <a:extLst>
                    <a:ext uri="{9D8B030D-6E8A-4147-A177-3AD203B41FA5}">
                      <a16:colId xmlns:a16="http://schemas.microsoft.com/office/drawing/2014/main" val="3251728503"/>
                    </a:ext>
                  </a:extLst>
                </a:gridCol>
                <a:gridCol w="1077912">
                  <a:extLst>
                    <a:ext uri="{9D8B030D-6E8A-4147-A177-3AD203B41FA5}">
                      <a16:colId xmlns:a16="http://schemas.microsoft.com/office/drawing/2014/main" val="422926430"/>
                    </a:ext>
                  </a:extLst>
                </a:gridCol>
                <a:gridCol w="1077912">
                  <a:extLst>
                    <a:ext uri="{9D8B030D-6E8A-4147-A177-3AD203B41FA5}">
                      <a16:colId xmlns:a16="http://schemas.microsoft.com/office/drawing/2014/main" val="322621329"/>
                    </a:ext>
                  </a:extLst>
                </a:gridCol>
                <a:gridCol w="1077912">
                  <a:extLst>
                    <a:ext uri="{9D8B030D-6E8A-4147-A177-3AD203B41FA5}">
                      <a16:colId xmlns:a16="http://schemas.microsoft.com/office/drawing/2014/main" val="2208860189"/>
                    </a:ext>
                  </a:extLst>
                </a:gridCol>
                <a:gridCol w="1077912">
                  <a:extLst>
                    <a:ext uri="{9D8B030D-6E8A-4147-A177-3AD203B41FA5}">
                      <a16:colId xmlns:a16="http://schemas.microsoft.com/office/drawing/2014/main" val="2346739498"/>
                    </a:ext>
                  </a:extLst>
                </a:gridCol>
              </a:tblGrid>
              <a:tr h="185818">
                <a:tc rowSpan="2">
                  <a:txBody>
                    <a:bodyPr/>
                    <a:lstStyle/>
                    <a:p>
                      <a:r>
                        <a:rPr lang="en-US" sz="600" b="0" i="0">
                          <a:solidFill>
                            <a:schemeClr val="bg1"/>
                          </a:solidFill>
                          <a:effectLst/>
                          <a:latin typeface="+mn-lt"/>
                          <a:cs typeface="Arial"/>
                        </a:rPr>
                        <a:t>GARM Content Category</a:t>
                      </a:r>
                      <a:endParaRPr lang="en-GB" sz="600" b="0" i="0">
                        <a:solidFill>
                          <a:schemeClr val="bg1"/>
                        </a:solidFill>
                        <a:effectLst/>
                        <a:latin typeface="+mn-lt"/>
                        <a:ea typeface="Calibri" panose="020F0502020204030204" pitchFamily="34" charset="0"/>
                        <a:cs typeface="Arial"/>
                      </a:endParaRPr>
                    </a:p>
                  </a:txBody>
                  <a:tcPr marL="72001" marR="72001"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lumMod val="85000"/>
                        <a:lumOff val="15000"/>
                      </a:schemeClr>
                    </a:solidFill>
                  </a:tcPr>
                </a:tc>
                <a:tc gridSpan="7">
                  <a:txBody>
                    <a:bodyPr/>
                    <a:lstStyle/>
                    <a:p>
                      <a:pPr algn="ctr"/>
                      <a:r>
                        <a:rPr lang="en-US" sz="600" b="0" i="0">
                          <a:solidFill>
                            <a:schemeClr val="bg1"/>
                          </a:solidFill>
                          <a:effectLst/>
                          <a:latin typeface="+mn-lt"/>
                          <a:cs typeface="Arial"/>
                        </a:rPr>
                        <a:t>Relevant Platform Policy</a:t>
                      </a:r>
                      <a:endParaRPr lang="en-GB" sz="600" b="0" i="0">
                        <a:solidFill>
                          <a:schemeClr val="bg1"/>
                        </a:solidFill>
                        <a:effectLst/>
                        <a:latin typeface="+mn-lt"/>
                        <a:ea typeface="Calibri" panose="020F0502020204030204" pitchFamily="34" charset="0"/>
                        <a:cs typeface="Arial"/>
                      </a:endParaRPr>
                    </a:p>
                  </a:txBody>
                  <a:tcPr marL="72001" marR="72001"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lumMod val="85000"/>
                        <a:lumOff val="1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endParaRPr lang="en-GB" sz="600" b="0" i="0">
                        <a:solidFill>
                          <a:schemeClr val="bg1"/>
                        </a:solidFill>
                        <a:effectLst/>
                        <a:latin typeface="+mn-lt"/>
                        <a:ea typeface="Calibri" panose="020F0502020204030204" pitchFamily="34" charset="0"/>
                        <a:cs typeface="Arial" panose="020B0604020202020204" pitchFamily="34" charset="0"/>
                      </a:endParaRPr>
                    </a:p>
                  </a:txBody>
                  <a:tcPr marL="72001" marR="72001"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28818626"/>
                  </a:ext>
                </a:extLst>
              </a:tr>
              <a:tr h="226748">
                <a:tc vMerge="1">
                  <a:txBody>
                    <a:bodyPr/>
                    <a:lstStyle/>
                    <a:p>
                      <a:endParaRPr lang="en-GB"/>
                    </a:p>
                  </a:txBody>
                  <a:tcPr/>
                </a:tc>
                <a:tc>
                  <a:txBody>
                    <a:bodyPr/>
                    <a:lstStyle/>
                    <a:p>
                      <a:pPr algn="ctr"/>
                      <a:r>
                        <a:rPr lang="en-US" sz="600" b="0" i="0">
                          <a:solidFill>
                            <a:schemeClr val="bg1"/>
                          </a:solidFill>
                          <a:effectLst/>
                          <a:latin typeface="+mn-lt"/>
                          <a:cs typeface="Arial"/>
                        </a:rPr>
                        <a:t>YouTube </a:t>
                      </a:r>
                      <a:endParaRPr lang="en-GB" sz="600" b="0" i="0">
                        <a:solidFill>
                          <a:schemeClr val="bg1"/>
                        </a:solidFill>
                        <a:effectLst/>
                        <a:latin typeface="+mn-lt"/>
                        <a:ea typeface="Calibri" panose="020F0502020204030204" pitchFamily="34" charset="0"/>
                        <a:cs typeface="Arial" panose="020B0604020202020204" pitchFamily="34" charset="0"/>
                      </a:endParaRPr>
                    </a:p>
                  </a:txBody>
                  <a:tcPr marL="72001" marR="0" marT="36000" marB="7200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lumMod val="85000"/>
                        <a:lumOff val="15000"/>
                      </a:schemeClr>
                    </a:solidFill>
                  </a:tcPr>
                </a:tc>
                <a:tc>
                  <a:txBody>
                    <a:bodyPr/>
                    <a:lstStyle/>
                    <a:p>
                      <a:pPr algn="ctr"/>
                      <a:r>
                        <a:rPr lang="en-US" sz="600" b="0" i="0">
                          <a:solidFill>
                            <a:schemeClr val="bg1"/>
                          </a:solidFill>
                          <a:effectLst/>
                          <a:latin typeface="+mn-lt"/>
                          <a:cs typeface="Arial"/>
                        </a:rPr>
                        <a:t>Facebook </a:t>
                      </a:r>
                      <a:endParaRPr lang="en-GB" sz="600" b="0" i="0">
                        <a:solidFill>
                          <a:schemeClr val="bg1"/>
                        </a:solidFill>
                        <a:effectLst/>
                        <a:latin typeface="+mn-lt"/>
                        <a:ea typeface="Calibri" panose="020F0502020204030204" pitchFamily="34" charset="0"/>
                        <a:cs typeface="Arial" panose="020B0604020202020204" pitchFamily="34" charset="0"/>
                      </a:endParaRPr>
                    </a:p>
                  </a:txBody>
                  <a:tcPr marL="72001" marR="0" marT="36000" marB="7200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lumMod val="85000"/>
                        <a:lumOff val="15000"/>
                      </a:schemeClr>
                    </a:solidFill>
                  </a:tcPr>
                </a:tc>
                <a:tc>
                  <a:txBody>
                    <a:bodyPr/>
                    <a:lstStyle/>
                    <a:p>
                      <a:pPr algn="ctr"/>
                      <a:r>
                        <a:rPr lang="en-US" sz="600" b="0" i="0">
                          <a:solidFill>
                            <a:schemeClr val="bg1"/>
                          </a:solidFill>
                          <a:effectLst/>
                          <a:latin typeface="+mn-lt"/>
                          <a:cs typeface="Arial"/>
                        </a:rPr>
                        <a:t>Instagram</a:t>
                      </a:r>
                      <a:endParaRPr lang="en-GB" sz="600" b="0" i="0">
                        <a:solidFill>
                          <a:schemeClr val="bg1"/>
                        </a:solidFill>
                        <a:effectLst/>
                        <a:latin typeface="+mn-lt"/>
                        <a:ea typeface="Calibri" panose="020F0502020204030204" pitchFamily="34" charset="0"/>
                        <a:cs typeface="Arial"/>
                      </a:endParaRPr>
                    </a:p>
                  </a:txBody>
                  <a:tcPr marL="72001" marR="0" marT="36000" marB="7200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lumMod val="85000"/>
                        <a:lumOff val="15000"/>
                      </a:schemeClr>
                    </a:solidFill>
                  </a:tcPr>
                </a:tc>
                <a:tc>
                  <a:txBody>
                    <a:bodyPr/>
                    <a:lstStyle/>
                    <a:p>
                      <a:pPr algn="ctr"/>
                      <a:r>
                        <a:rPr lang="en-US" sz="600" b="0" i="0">
                          <a:solidFill>
                            <a:schemeClr val="bg1"/>
                          </a:solidFill>
                          <a:effectLst/>
                          <a:latin typeface="+mn-lt"/>
                          <a:cs typeface="Arial"/>
                        </a:rPr>
                        <a:t>Twitter</a:t>
                      </a:r>
                      <a:endParaRPr lang="en-GB" sz="600" b="0" i="0">
                        <a:solidFill>
                          <a:schemeClr val="bg1"/>
                        </a:solidFill>
                        <a:effectLst/>
                        <a:latin typeface="+mn-lt"/>
                        <a:ea typeface="Calibri" panose="020F0502020204030204" pitchFamily="34" charset="0"/>
                        <a:cs typeface="Arial"/>
                      </a:endParaRPr>
                    </a:p>
                  </a:txBody>
                  <a:tcPr marL="72001" marR="0" marT="36000" marB="7200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lumMod val="85000"/>
                        <a:lumOff val="15000"/>
                      </a:schemeClr>
                    </a:solidFill>
                  </a:tcPr>
                </a:tc>
                <a:tc>
                  <a:txBody>
                    <a:bodyPr/>
                    <a:lstStyle/>
                    <a:p>
                      <a:pPr algn="ctr"/>
                      <a:r>
                        <a:rPr lang="en-US" sz="600" b="0" i="0">
                          <a:solidFill>
                            <a:schemeClr val="bg1"/>
                          </a:solidFill>
                          <a:effectLst/>
                          <a:latin typeface="+mn-lt"/>
                          <a:cs typeface="Arial"/>
                        </a:rPr>
                        <a:t>TikTok</a:t>
                      </a:r>
                      <a:endParaRPr lang="en-GB" sz="600" b="0" i="0">
                        <a:solidFill>
                          <a:schemeClr val="bg1"/>
                        </a:solidFill>
                        <a:effectLst/>
                        <a:latin typeface="+mn-lt"/>
                        <a:ea typeface="Calibri" panose="020F0502020204030204" pitchFamily="34" charset="0"/>
                        <a:cs typeface="Arial"/>
                      </a:endParaRPr>
                    </a:p>
                  </a:txBody>
                  <a:tcPr marL="72001" marR="0" marT="36000" marB="7200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lumMod val="85000"/>
                        <a:lumOff val="15000"/>
                      </a:schemeClr>
                    </a:solidFill>
                  </a:tcPr>
                </a:tc>
                <a:tc>
                  <a:txBody>
                    <a:bodyPr/>
                    <a:lstStyle/>
                    <a:p>
                      <a:pPr algn="ctr"/>
                      <a:r>
                        <a:rPr lang="en-US" sz="600" b="0" i="0">
                          <a:solidFill>
                            <a:schemeClr val="bg1"/>
                          </a:solidFill>
                          <a:effectLst/>
                          <a:latin typeface="+mn-lt"/>
                          <a:cs typeface="Arial"/>
                        </a:rPr>
                        <a:t>Pinterest</a:t>
                      </a:r>
                      <a:endParaRPr lang="en-GB" sz="600" b="0" i="0">
                        <a:solidFill>
                          <a:schemeClr val="bg1"/>
                        </a:solidFill>
                        <a:effectLst/>
                        <a:latin typeface="+mn-lt"/>
                        <a:ea typeface="Calibri" panose="020F0502020204030204" pitchFamily="34" charset="0"/>
                        <a:cs typeface="Arial"/>
                      </a:endParaRPr>
                    </a:p>
                  </a:txBody>
                  <a:tcPr marL="72001" marR="0" marT="36000" marB="7200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lumMod val="85000"/>
                        <a:lumOff val="15000"/>
                      </a:schemeClr>
                    </a:solidFill>
                  </a:tcPr>
                </a:tc>
                <a:tc>
                  <a:txBody>
                    <a:bodyPr/>
                    <a:lstStyle/>
                    <a:p>
                      <a:pPr algn="ctr"/>
                      <a:r>
                        <a:rPr lang="en-US" sz="600" b="0" i="0">
                          <a:solidFill>
                            <a:schemeClr val="bg1"/>
                          </a:solidFill>
                          <a:effectLst/>
                          <a:latin typeface="+mn-lt"/>
                          <a:cs typeface="Arial"/>
                        </a:rPr>
                        <a:t>Snap</a:t>
                      </a:r>
                      <a:endParaRPr lang="en-GB" sz="600" b="0" i="0">
                        <a:solidFill>
                          <a:schemeClr val="bg1"/>
                        </a:solidFill>
                        <a:effectLst/>
                        <a:latin typeface="+mn-lt"/>
                        <a:ea typeface="Calibri" panose="020F0502020204030204" pitchFamily="34" charset="0"/>
                        <a:cs typeface="Arial"/>
                      </a:endParaRPr>
                    </a:p>
                  </a:txBody>
                  <a:tcPr marL="72001" marR="0" marT="36000" marB="7200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lumMod val="85000"/>
                        <a:lumOff val="15000"/>
                      </a:schemeClr>
                    </a:solidFill>
                  </a:tcPr>
                </a:tc>
                <a:tc>
                  <a:txBody>
                    <a:bodyPr/>
                    <a:lstStyle/>
                    <a:p>
                      <a:pPr algn="ctr"/>
                      <a:r>
                        <a:rPr lang="en-GB" sz="600" b="0" i="0">
                          <a:solidFill>
                            <a:schemeClr val="bg1"/>
                          </a:solidFill>
                          <a:effectLst/>
                          <a:latin typeface="+mn-lt"/>
                          <a:ea typeface="Calibri" panose="020F0502020204030204" pitchFamily="34" charset="0"/>
                          <a:cs typeface="Arial"/>
                        </a:rPr>
                        <a:t>Twitch</a:t>
                      </a:r>
                    </a:p>
                  </a:txBody>
                  <a:tcPr marL="72001" marR="0" marT="36000" marB="7200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40974755"/>
                  </a:ext>
                </a:extLst>
              </a:tr>
              <a:tr h="415838">
                <a:tc>
                  <a:txBody>
                    <a:bodyPr/>
                    <a:lstStyle/>
                    <a:p>
                      <a:r>
                        <a:rPr lang="en-US" sz="600" b="0" i="0">
                          <a:solidFill>
                            <a:schemeClr val="tx1">
                              <a:lumMod val="85000"/>
                              <a:lumOff val="15000"/>
                            </a:schemeClr>
                          </a:solidFill>
                          <a:effectLst/>
                          <a:latin typeface="+mn-lt"/>
                          <a:cs typeface="Arial"/>
                        </a:rPr>
                        <a:t>Adult &amp; Explicit Sexual Content</a:t>
                      </a:r>
                      <a:endParaRPr lang="en-GB" sz="600" b="0" i="0">
                        <a:solidFill>
                          <a:schemeClr val="tx1">
                            <a:lumMod val="85000"/>
                            <a:lumOff val="15000"/>
                          </a:schemeClr>
                        </a:solidFill>
                        <a:effectLst/>
                        <a:latin typeface="+mn-lt"/>
                        <a:ea typeface="Calibri" panose="020F0502020204030204" pitchFamily="34" charset="0"/>
                        <a:cs typeface="Arial"/>
                      </a:endParaRPr>
                    </a:p>
                  </a:txBody>
                  <a:tcPr marL="72001" marR="7200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Nudity &amp; Sexual Content</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Child Safety</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Adult Nudity and Sexual Activity</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Adult Nudity and Sexual Activity</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Non-Consensual Nudity</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Sensitive Media</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Child Sexual Exploitation</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Minor safety – sexual exploitation of minors</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Adult nudity and sexual activities</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Adult Sexual Services</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Adult Content </a:t>
                      </a:r>
                      <a:endParaRPr lang="en-GB" sz="600" b="0" i="0">
                        <a:solidFill>
                          <a:schemeClr val="tx1">
                            <a:lumMod val="85000"/>
                            <a:lumOff val="15000"/>
                          </a:schemeClr>
                        </a:solidFill>
                        <a:effectLst/>
                        <a:latin typeface="+mn-lt"/>
                        <a:ea typeface="+mn-ea"/>
                        <a:cs typeface="Arial" panose="020B0604020202020204" pitchFamily="34" charset="0"/>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Sexually Explicit Content</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GB" sz="600" b="0" i="0">
                          <a:solidFill>
                            <a:schemeClr val="tx1">
                              <a:lumMod val="85000"/>
                              <a:lumOff val="15000"/>
                            </a:schemeClr>
                          </a:solidFill>
                          <a:effectLst/>
                          <a:latin typeface="+mn-lt"/>
                          <a:ea typeface="+mn-ea"/>
                          <a:cs typeface="Arial"/>
                        </a:rPr>
                        <a:t>Nudity, Pornography, and Other Sexual Content</a:t>
                      </a:r>
                    </a:p>
                  </a:txBody>
                  <a:tcPr marL="72001" marR="0" marT="36000" marB="7200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976005474"/>
                  </a:ext>
                </a:extLst>
              </a:tr>
              <a:tr h="311878">
                <a:tc>
                  <a:txBody>
                    <a:bodyPr/>
                    <a:lstStyle/>
                    <a:p>
                      <a:r>
                        <a:rPr lang="en-US" sz="600" b="0" i="0">
                          <a:solidFill>
                            <a:schemeClr val="tx1">
                              <a:lumMod val="85000"/>
                              <a:lumOff val="15000"/>
                            </a:schemeClr>
                          </a:solidFill>
                          <a:effectLst/>
                          <a:latin typeface="+mn-lt"/>
                          <a:cs typeface="Arial"/>
                        </a:rPr>
                        <a:t>Arms &amp; Ammunition</a:t>
                      </a:r>
                      <a:endParaRPr lang="en-GB" sz="600" b="0" i="0">
                        <a:solidFill>
                          <a:schemeClr val="tx1">
                            <a:lumMod val="85000"/>
                            <a:lumOff val="15000"/>
                          </a:schemeClr>
                        </a:solidFill>
                        <a:effectLst/>
                        <a:latin typeface="+mn-lt"/>
                        <a:ea typeface="Calibri" panose="020F0502020204030204" pitchFamily="34" charset="0"/>
                        <a:cs typeface="Arial"/>
                      </a:endParaRPr>
                    </a:p>
                  </a:txBody>
                  <a:tcPr marL="72001" marR="7200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Firearms</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Regulated Goods: Firearms</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Regulated Goods: Firearms</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Illegal or certain regulated good or services</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Illegal activities and regulated goods - weapons</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lgn="l" defTabSz="3657600" rtl="0" eaLnBrk="1" latinLnBrk="0" hangingPunct="1">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Dangerous Goods and Activities</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Regulated Goods</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GB" sz="600" b="0" i="0">
                          <a:solidFill>
                            <a:schemeClr val="tx1">
                              <a:lumMod val="85000"/>
                              <a:lumOff val="15000"/>
                            </a:schemeClr>
                          </a:solidFill>
                          <a:effectLst/>
                          <a:latin typeface="+mn-lt"/>
                          <a:ea typeface="+mn-ea"/>
                          <a:cs typeface="Arial"/>
                        </a:rPr>
                        <a:t>Violence and Threats</a:t>
                      </a:r>
                    </a:p>
                  </a:txBody>
                  <a:tcPr marL="72001" marR="0" marT="36000" marB="7200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95839973"/>
                  </a:ext>
                </a:extLst>
              </a:tr>
              <a:tr h="623757">
                <a:tc>
                  <a:txBody>
                    <a:bodyPr/>
                    <a:lstStyle/>
                    <a:p>
                      <a:r>
                        <a:rPr lang="en-US" sz="600" b="0" i="0">
                          <a:solidFill>
                            <a:schemeClr val="tx1">
                              <a:lumMod val="85000"/>
                              <a:lumOff val="15000"/>
                            </a:schemeClr>
                          </a:solidFill>
                          <a:effectLst/>
                          <a:latin typeface="+mn-lt"/>
                          <a:cs typeface="Arial"/>
                        </a:rPr>
                        <a:t>Crime &amp; Harmful acts to individuals and Society, Human Right Violations</a:t>
                      </a:r>
                      <a:endParaRPr lang="en-GB" sz="600" b="0" i="0">
                        <a:solidFill>
                          <a:schemeClr val="tx1">
                            <a:lumMod val="85000"/>
                            <a:lumOff val="15000"/>
                          </a:schemeClr>
                        </a:solidFill>
                        <a:effectLst/>
                        <a:latin typeface="+mn-lt"/>
                        <a:ea typeface="Calibri" panose="020F0502020204030204" pitchFamily="34" charset="0"/>
                        <a:cs typeface="Arial"/>
                      </a:endParaRPr>
                    </a:p>
                  </a:txBody>
                  <a:tcPr marL="72001" marR="7200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Harmful or Dangerous Content</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Hate Speech</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Harassment or cyberbullying</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Violent and Graphic Content</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Bullying and Harassment</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Child Nudity and Sexual Exploitation</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Suicide and Self-Injury</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Violent and Graphic Content</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Bullying and Harassment</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Child Nudity and Sexual Exploitation</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Suicide and Self-Injury</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Violence</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Abuse and harassment</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Illegal activities and regulated goods -criminal activities</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Child Sexual Exploitation</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Self-Harm</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Harassment &amp; Criticism</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Threatening / Violence / Harm:</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GB" sz="600" b="0" i="0">
                          <a:solidFill>
                            <a:schemeClr val="tx1">
                              <a:lumMod val="85000"/>
                              <a:lumOff val="15000"/>
                            </a:schemeClr>
                          </a:solidFill>
                          <a:effectLst/>
                          <a:latin typeface="+mn-lt"/>
                          <a:ea typeface="+mn-ea"/>
                          <a:cs typeface="Arial"/>
                        </a:rPr>
                        <a:t>Self-Destructive Behaviour</a:t>
                      </a:r>
                    </a:p>
                    <a:p>
                      <a:pPr marL="88900" lvl="0" indent="-88900">
                        <a:buSzPct val="110000"/>
                        <a:buFont typeface="Arial" panose="020B0604020202020204" pitchFamily="34" charset="0"/>
                        <a:buChar char="•"/>
                      </a:pPr>
                      <a:r>
                        <a:rPr lang="en-GB" sz="600" b="0" i="0">
                          <a:solidFill>
                            <a:schemeClr val="tx1">
                              <a:lumMod val="85000"/>
                              <a:lumOff val="15000"/>
                            </a:schemeClr>
                          </a:solidFill>
                          <a:effectLst/>
                          <a:latin typeface="+mn-lt"/>
                          <a:ea typeface="+mn-ea"/>
                          <a:cs typeface="Arial"/>
                        </a:rPr>
                        <a:t>Hateful Conduct and Harassment</a:t>
                      </a:r>
                    </a:p>
                  </a:txBody>
                  <a:tcPr marL="72001" marR="0" marT="36000" marB="7200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853642041"/>
                  </a:ext>
                </a:extLst>
              </a:tr>
              <a:tr h="519797">
                <a:tc>
                  <a:txBody>
                    <a:bodyPr/>
                    <a:lstStyle/>
                    <a:p>
                      <a:r>
                        <a:rPr lang="en-US" sz="600" b="0" i="0">
                          <a:solidFill>
                            <a:schemeClr val="tx1">
                              <a:lumMod val="85000"/>
                              <a:lumOff val="15000"/>
                            </a:schemeClr>
                          </a:solidFill>
                          <a:effectLst/>
                          <a:latin typeface="+mn-lt"/>
                          <a:cs typeface="Arial"/>
                        </a:rPr>
                        <a:t>Death, Injury or Military Conflict</a:t>
                      </a:r>
                      <a:endParaRPr lang="en-GB" sz="600" b="0" i="0">
                        <a:solidFill>
                          <a:schemeClr val="tx1">
                            <a:lumMod val="85000"/>
                            <a:lumOff val="15000"/>
                          </a:schemeClr>
                        </a:solidFill>
                        <a:effectLst/>
                        <a:latin typeface="+mn-lt"/>
                        <a:ea typeface="Calibri" panose="020F0502020204030204" pitchFamily="34" charset="0"/>
                        <a:cs typeface="Arial"/>
                      </a:endParaRPr>
                    </a:p>
                  </a:txBody>
                  <a:tcPr marL="72001" marR="7200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Violent or Graphic Content</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Harmful or Dangerous Content</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Suicide &amp; Self-Injury</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Violent and Graphic content</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Violent and Graphic content</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Promoting Self-harm</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Violent and Graphic Content </a:t>
                      </a:r>
                      <a:endParaRPr lang="en-GB" sz="600" b="0" i="0">
                        <a:solidFill>
                          <a:schemeClr val="tx1">
                            <a:lumMod val="85000"/>
                            <a:lumOff val="15000"/>
                          </a:schemeClr>
                        </a:solidFill>
                        <a:effectLst/>
                        <a:latin typeface="+mn-lt"/>
                        <a:ea typeface="+mn-ea"/>
                        <a:cs typeface="Arial" panose="020B0604020202020204" pitchFamily="34" charset="0"/>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Graphic Violence and Threats</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Threatening / Violence / Harm</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GB" sz="600" b="0" i="0">
                          <a:solidFill>
                            <a:schemeClr val="tx1">
                              <a:lumMod val="85000"/>
                              <a:lumOff val="15000"/>
                            </a:schemeClr>
                          </a:solidFill>
                          <a:effectLst/>
                          <a:latin typeface="+mn-lt"/>
                          <a:ea typeface="+mn-ea"/>
                          <a:cs typeface="Arial"/>
                        </a:rPr>
                        <a:t>Violence and Threats</a:t>
                      </a:r>
                    </a:p>
                    <a:p>
                      <a:pPr marL="88900" lvl="0" indent="-88900">
                        <a:buSzPct val="110000"/>
                        <a:buFont typeface="Arial" panose="020B0604020202020204" pitchFamily="34" charset="0"/>
                        <a:buChar char="•"/>
                      </a:pPr>
                      <a:r>
                        <a:rPr lang="en-GB" sz="600" b="0" i="0">
                          <a:solidFill>
                            <a:schemeClr val="tx1">
                              <a:lumMod val="85000"/>
                              <a:lumOff val="15000"/>
                            </a:schemeClr>
                          </a:solidFill>
                          <a:effectLst/>
                          <a:latin typeface="+mn-lt"/>
                          <a:ea typeface="+mn-ea"/>
                          <a:cs typeface="Arial"/>
                        </a:rPr>
                        <a:t>Extreme Violence, Gore, and Other Obscene Content</a:t>
                      </a:r>
                    </a:p>
                  </a:txBody>
                  <a:tcPr marL="72001" marR="0" marT="36000" marB="7200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6932412"/>
                  </a:ext>
                </a:extLst>
              </a:tr>
              <a:tr h="727716">
                <a:tc>
                  <a:txBody>
                    <a:bodyPr/>
                    <a:lstStyle/>
                    <a:p>
                      <a:r>
                        <a:rPr lang="en-US" sz="600" b="0" i="0">
                          <a:solidFill>
                            <a:schemeClr val="tx1">
                              <a:lumMod val="85000"/>
                              <a:lumOff val="15000"/>
                            </a:schemeClr>
                          </a:solidFill>
                          <a:effectLst/>
                          <a:latin typeface="+mn-lt"/>
                          <a:cs typeface="Arial"/>
                        </a:rPr>
                        <a:t>Online piracy </a:t>
                      </a:r>
                      <a:endParaRPr lang="en-GB" sz="600" b="0" i="0">
                        <a:solidFill>
                          <a:schemeClr val="tx1">
                            <a:lumMod val="85000"/>
                            <a:lumOff val="15000"/>
                          </a:schemeClr>
                        </a:solidFill>
                        <a:effectLst/>
                        <a:latin typeface="+mn-lt"/>
                        <a:ea typeface="Calibri" panose="020F0502020204030204" pitchFamily="34" charset="0"/>
                        <a:cs typeface="Arial" panose="020B0604020202020204" pitchFamily="34" charset="0"/>
                      </a:endParaRPr>
                    </a:p>
                  </a:txBody>
                  <a:tcPr marL="72001" marR="7200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Fake Engagement</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Impersonation</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Sale of illegal or regulated goods or services</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YouTube Terms of Service</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Intellectual Property</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Copyright</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Intellectual Property Counterfeit</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Intellectual Property Trademark</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Intellectual Property</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Copyright</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Intellectual Property Counterfeit</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Intellectual Property Trademark</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Copyright</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Trademark</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Integrity and authenticity – intellectual property violations</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Copyright</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Trademark</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Spam</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GB" sz="600" b="0" i="0">
                          <a:solidFill>
                            <a:schemeClr val="tx1">
                              <a:lumMod val="85000"/>
                              <a:lumOff val="15000"/>
                            </a:schemeClr>
                          </a:solidFill>
                          <a:effectLst/>
                          <a:latin typeface="+mn-lt"/>
                          <a:ea typeface="+mn-ea"/>
                          <a:cs typeface="Arial"/>
                        </a:rPr>
                        <a:t>Spam, Scams, and Other Malicious Content</a:t>
                      </a:r>
                    </a:p>
                  </a:txBody>
                  <a:tcPr marL="72001" marR="0" marT="36000" marB="7200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820676027"/>
                  </a:ext>
                </a:extLst>
              </a:tr>
              <a:tr h="284126">
                <a:tc>
                  <a:txBody>
                    <a:bodyPr/>
                    <a:lstStyle/>
                    <a:p>
                      <a:r>
                        <a:rPr lang="en-US" sz="600" b="0" i="0">
                          <a:solidFill>
                            <a:schemeClr val="tx1">
                              <a:lumMod val="85000"/>
                              <a:lumOff val="15000"/>
                            </a:schemeClr>
                          </a:solidFill>
                          <a:effectLst/>
                          <a:latin typeface="+mn-lt"/>
                          <a:cs typeface="Arial"/>
                        </a:rPr>
                        <a:t>Hate speech &amp; acts of aggression</a:t>
                      </a:r>
                      <a:endParaRPr lang="en-GB" sz="600" b="0" i="0">
                        <a:solidFill>
                          <a:schemeClr val="tx1">
                            <a:lumMod val="85000"/>
                            <a:lumOff val="15000"/>
                          </a:schemeClr>
                        </a:solidFill>
                        <a:effectLst/>
                        <a:latin typeface="+mn-lt"/>
                        <a:ea typeface="Calibri" panose="020F0502020204030204" pitchFamily="34" charset="0"/>
                        <a:cs typeface="Arial"/>
                      </a:endParaRPr>
                    </a:p>
                  </a:txBody>
                  <a:tcPr marL="72001" marR="7200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Hate Speech</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Hate speech</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Bullying and Harassment</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Hate speech</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Bullying and Harassment</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Hateful Conduct</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Hate Speech</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Hateful Behavior</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Hateful Activities </a:t>
                      </a:r>
                      <a:endParaRPr lang="en-GB" sz="600" b="0" i="0">
                        <a:solidFill>
                          <a:schemeClr val="tx1">
                            <a:lumMod val="85000"/>
                            <a:lumOff val="15000"/>
                          </a:schemeClr>
                        </a:solidFill>
                        <a:effectLst/>
                        <a:latin typeface="+mn-lt"/>
                        <a:ea typeface="+mn-ea"/>
                        <a:cs typeface="Arial" panose="020B0604020202020204" pitchFamily="34" charset="0"/>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Threatening / Violence / Harm</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GB" sz="600" b="0" i="0">
                          <a:solidFill>
                            <a:schemeClr val="tx1">
                              <a:lumMod val="85000"/>
                              <a:lumOff val="15000"/>
                            </a:schemeClr>
                          </a:solidFill>
                          <a:effectLst/>
                          <a:latin typeface="+mn-lt"/>
                          <a:ea typeface="+mn-ea"/>
                          <a:cs typeface="Arial"/>
                        </a:rPr>
                        <a:t>Hateful Conduct and Harassment</a:t>
                      </a:r>
                    </a:p>
                  </a:txBody>
                  <a:tcPr marL="72001" marR="0" marT="36000" marB="7200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21684038"/>
                  </a:ext>
                </a:extLst>
              </a:tr>
              <a:tr h="519797">
                <a:tc>
                  <a:txBody>
                    <a:bodyPr/>
                    <a:lstStyle/>
                    <a:p>
                      <a:r>
                        <a:rPr lang="en-US" sz="600" b="0" i="0">
                          <a:solidFill>
                            <a:schemeClr val="tx1">
                              <a:lumMod val="85000"/>
                              <a:lumOff val="15000"/>
                            </a:schemeClr>
                          </a:solidFill>
                          <a:effectLst/>
                          <a:latin typeface="+mn-lt"/>
                          <a:cs typeface="Arial"/>
                        </a:rPr>
                        <a:t>Obscenity and Profanity, including language, gestures, and explicitly gory, graphic or repulsive content intended to shock and disgust</a:t>
                      </a:r>
                      <a:endParaRPr lang="en-GB" sz="600" b="0" i="0">
                        <a:solidFill>
                          <a:schemeClr val="tx1">
                            <a:lumMod val="85000"/>
                            <a:lumOff val="15000"/>
                          </a:schemeClr>
                        </a:solidFill>
                        <a:effectLst/>
                        <a:latin typeface="+mn-lt"/>
                        <a:ea typeface="Calibri" panose="020F0502020204030204" pitchFamily="34" charset="0"/>
                        <a:cs typeface="Arial"/>
                      </a:endParaRPr>
                    </a:p>
                  </a:txBody>
                  <a:tcPr marL="72001" marR="7200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Violent or Graphic Content</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Age Restriction</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Hate Speech</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Bullying and Harassment</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Hate Speech</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Bullying and Harassment</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Sensitive Media</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Hateful Behavior – Slurs</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Harassment &amp; Bullying</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 Harassment &amp; Criticism</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lvl="0" indent="0">
                        <a:buSzPct val="110000"/>
                        <a:buFont typeface="Arial" panose="020B0604020202020204" pitchFamily="34" charset="0"/>
                        <a:buNone/>
                      </a:pPr>
                      <a:endParaRPr lang="en-GB" sz="600" b="0" i="0">
                        <a:solidFill>
                          <a:schemeClr val="tx1">
                            <a:lumMod val="85000"/>
                            <a:lumOff val="15000"/>
                          </a:schemeClr>
                        </a:solidFill>
                        <a:effectLst/>
                        <a:latin typeface="+mn-lt"/>
                        <a:ea typeface="+mn-ea"/>
                        <a:cs typeface="Arial" panose="020B0604020202020204" pitchFamily="34" charset="0"/>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marR="0" lvl="0" indent="-88900" algn="l" defTabSz="914400" rtl="0" eaLnBrk="1" fontAlgn="auto" latinLnBrk="0" hangingPunct="1">
                        <a:lnSpc>
                          <a:spcPct val="100000"/>
                        </a:lnSpc>
                        <a:spcBef>
                          <a:spcPts val="0"/>
                        </a:spcBef>
                        <a:spcAft>
                          <a:spcPts val="0"/>
                        </a:spcAft>
                        <a:buClrTx/>
                        <a:buSzPct val="110000"/>
                        <a:buFont typeface="Arial" panose="020B0604020202020204" pitchFamily="34" charset="0"/>
                        <a:buChar char="•"/>
                        <a:tabLst/>
                        <a:defRPr/>
                      </a:pPr>
                      <a:r>
                        <a:rPr lang="en-GB" sz="600" b="0" i="0">
                          <a:solidFill>
                            <a:schemeClr val="tx1">
                              <a:lumMod val="85000"/>
                              <a:lumOff val="15000"/>
                            </a:schemeClr>
                          </a:solidFill>
                          <a:effectLst/>
                          <a:latin typeface="+mn-lt"/>
                          <a:ea typeface="+mn-ea"/>
                          <a:cs typeface="Arial"/>
                        </a:rPr>
                        <a:t>Extreme Violence, Gore, and Other Obscene Content</a:t>
                      </a:r>
                    </a:p>
                  </a:txBody>
                  <a:tcPr marL="72001" marR="0" marT="36000" marB="7200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86487431"/>
                  </a:ext>
                </a:extLst>
              </a:tr>
              <a:tr h="519797">
                <a:tc>
                  <a:txBody>
                    <a:bodyPr/>
                    <a:lstStyle/>
                    <a:p>
                      <a:r>
                        <a:rPr lang="en-US" sz="600" b="0" i="0">
                          <a:solidFill>
                            <a:schemeClr val="tx1">
                              <a:lumMod val="85000"/>
                              <a:lumOff val="15000"/>
                            </a:schemeClr>
                          </a:solidFill>
                          <a:effectLst/>
                          <a:latin typeface="+mn-lt"/>
                          <a:cs typeface="Arial"/>
                        </a:rPr>
                        <a:t>Illegal drugs, tobacco, e-cigarettes, vaping </a:t>
                      </a:r>
                      <a:endParaRPr lang="en-GB" sz="600" b="0" i="0">
                        <a:solidFill>
                          <a:schemeClr val="tx1">
                            <a:lumMod val="85000"/>
                            <a:lumOff val="15000"/>
                          </a:schemeClr>
                        </a:solidFill>
                        <a:effectLst/>
                        <a:latin typeface="+mn-lt"/>
                        <a:ea typeface="Calibri" panose="020F0502020204030204" pitchFamily="34" charset="0"/>
                        <a:cs typeface="Arial" panose="020B0604020202020204" pitchFamily="34" charset="0"/>
                      </a:endParaRPr>
                    </a:p>
                  </a:txBody>
                  <a:tcPr marL="72001" marR="7200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Sale of Illegal or Regulated Goods or Services</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Harmful or dangerous content</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Regulate Goods: Drugs</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Regulate Goods: Drugs</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Illegal or certain regulated goods or services</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Illegal activities and regulated goods – drugs, controlled substances, alcohol and tobacco</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marR="0" lvl="0" indent="-88900" algn="l" defTabSz="3657600" rtl="0" eaLnBrk="1" fontAlgn="auto" latinLnBrk="0" hangingPunct="1">
                        <a:lnSpc>
                          <a:spcPct val="100000"/>
                        </a:lnSpc>
                        <a:spcBef>
                          <a:spcPts val="0"/>
                        </a:spcBef>
                        <a:spcAft>
                          <a:spcPts val="0"/>
                        </a:spcAft>
                        <a:buClrTx/>
                        <a:buSzPct val="110000"/>
                        <a:buFont typeface="Arial" panose="020B0604020202020204" pitchFamily="34" charset="0"/>
                        <a:buChar char="•"/>
                        <a:tabLst/>
                        <a:defRPr/>
                      </a:pPr>
                      <a:r>
                        <a:rPr lang="en-US" sz="600" b="0" i="0">
                          <a:solidFill>
                            <a:schemeClr val="tx1">
                              <a:lumMod val="85000"/>
                              <a:lumOff val="15000"/>
                            </a:schemeClr>
                          </a:solidFill>
                          <a:effectLst/>
                          <a:latin typeface="+mn-lt"/>
                          <a:ea typeface="+mn-ea"/>
                          <a:cs typeface="Arial"/>
                        </a:rPr>
                        <a:t> Dangerous Goods and Activities</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Regulated Goods</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GB" sz="600" b="0" i="0">
                          <a:solidFill>
                            <a:schemeClr val="tx1">
                              <a:lumMod val="85000"/>
                              <a:lumOff val="15000"/>
                            </a:schemeClr>
                          </a:solidFill>
                          <a:effectLst/>
                          <a:latin typeface="+mn-lt"/>
                          <a:ea typeface="+mn-ea"/>
                          <a:cs typeface="Arial"/>
                        </a:rPr>
                        <a:t>Self-destructive behaviour</a:t>
                      </a:r>
                    </a:p>
                  </a:txBody>
                  <a:tcPr marL="72001" marR="0" marT="36000" marB="7200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78564365"/>
                  </a:ext>
                </a:extLst>
              </a:tr>
              <a:tr h="311878">
                <a:tc>
                  <a:txBody>
                    <a:bodyPr/>
                    <a:lstStyle/>
                    <a:p>
                      <a:r>
                        <a:rPr lang="en-US" sz="600" b="0" i="0">
                          <a:solidFill>
                            <a:schemeClr val="tx1">
                              <a:lumMod val="85000"/>
                              <a:lumOff val="15000"/>
                            </a:schemeClr>
                          </a:solidFill>
                          <a:effectLst/>
                          <a:latin typeface="+mn-lt"/>
                          <a:cs typeface="Arial"/>
                        </a:rPr>
                        <a:t>Spam &amp; Malware</a:t>
                      </a:r>
                      <a:endParaRPr lang="en-GB" sz="600" b="0" i="0">
                        <a:solidFill>
                          <a:schemeClr val="tx1">
                            <a:lumMod val="85000"/>
                            <a:lumOff val="15000"/>
                          </a:schemeClr>
                        </a:solidFill>
                        <a:effectLst/>
                        <a:latin typeface="+mn-lt"/>
                        <a:ea typeface="Calibri" panose="020F0502020204030204" pitchFamily="34" charset="0"/>
                        <a:cs typeface="Arial"/>
                      </a:endParaRPr>
                    </a:p>
                  </a:txBody>
                  <a:tcPr marL="72001" marR="7200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Spam, Deceptive Practices &amp; Scams</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Spam</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Spam</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Private information</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Impersonation</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Platform manipulation</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Integrity and authenticity – spam and fake engagement </a:t>
                      </a:r>
                      <a:endParaRPr lang="en-GB" sz="600" b="0" i="0">
                        <a:solidFill>
                          <a:schemeClr val="tx1">
                            <a:lumMod val="85000"/>
                            <a:lumOff val="15000"/>
                          </a:schemeClr>
                        </a:solidFill>
                        <a:effectLst/>
                        <a:latin typeface="+mn-lt"/>
                        <a:ea typeface="+mn-ea"/>
                        <a:cs typeface="Arial" panose="020B0604020202020204" pitchFamily="34" charset="0"/>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Spam</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Spam</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marR="0" lvl="0" indent="-88900" algn="l" defTabSz="914400" rtl="0" eaLnBrk="1" fontAlgn="auto" latinLnBrk="0" hangingPunct="1">
                        <a:lnSpc>
                          <a:spcPct val="100000"/>
                        </a:lnSpc>
                        <a:spcBef>
                          <a:spcPts val="0"/>
                        </a:spcBef>
                        <a:spcAft>
                          <a:spcPts val="0"/>
                        </a:spcAft>
                        <a:buClrTx/>
                        <a:buSzPct val="110000"/>
                        <a:buFont typeface="Arial" panose="020B0604020202020204" pitchFamily="34" charset="0"/>
                        <a:buChar char="•"/>
                        <a:tabLst/>
                        <a:defRPr/>
                      </a:pPr>
                      <a:r>
                        <a:rPr lang="en-GB" sz="600" b="0" i="0">
                          <a:solidFill>
                            <a:schemeClr val="tx1">
                              <a:lumMod val="85000"/>
                              <a:lumOff val="15000"/>
                            </a:schemeClr>
                          </a:solidFill>
                          <a:effectLst/>
                          <a:latin typeface="+mn-lt"/>
                          <a:ea typeface="+mn-ea"/>
                          <a:cs typeface="Arial"/>
                        </a:rPr>
                        <a:t>Spam, Scams, and Other Malicious Content</a:t>
                      </a:r>
                    </a:p>
                  </a:txBody>
                  <a:tcPr marL="72001" marR="0" marT="36000" marB="7200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37026986"/>
                  </a:ext>
                </a:extLst>
              </a:tr>
              <a:tr h="446582">
                <a:tc>
                  <a:txBody>
                    <a:bodyPr/>
                    <a:lstStyle/>
                    <a:p>
                      <a:r>
                        <a:rPr lang="en-US" sz="600" b="0" i="0">
                          <a:solidFill>
                            <a:schemeClr val="tx1">
                              <a:lumMod val="85000"/>
                              <a:lumOff val="15000"/>
                            </a:schemeClr>
                          </a:solidFill>
                          <a:effectLst/>
                          <a:latin typeface="+mn-lt"/>
                          <a:cs typeface="Arial"/>
                        </a:rPr>
                        <a:t>Terrorism</a:t>
                      </a:r>
                      <a:endParaRPr lang="en-GB" sz="600" b="0" i="0">
                        <a:solidFill>
                          <a:schemeClr val="tx1">
                            <a:lumMod val="85000"/>
                            <a:lumOff val="15000"/>
                          </a:schemeClr>
                        </a:solidFill>
                        <a:effectLst/>
                        <a:latin typeface="+mn-lt"/>
                        <a:ea typeface="Calibri" panose="020F0502020204030204" pitchFamily="34" charset="0"/>
                        <a:cs typeface="Arial"/>
                      </a:endParaRPr>
                    </a:p>
                  </a:txBody>
                  <a:tcPr marL="72001" marR="7200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Violent criminal organizations</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Dangerous Organizations: Terrorism</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Dangerous Organizations: Organized Hate</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Dangerous Organizations: Terrorism</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Dangerous Organizations: Organized Hate</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Terrorism or Violent Extremism </a:t>
                      </a:r>
                      <a:endParaRPr lang="en-GB" sz="600" b="0" i="0">
                        <a:solidFill>
                          <a:schemeClr val="tx1">
                            <a:lumMod val="85000"/>
                            <a:lumOff val="15000"/>
                          </a:schemeClr>
                        </a:solidFill>
                        <a:effectLst/>
                        <a:latin typeface="+mn-lt"/>
                        <a:ea typeface="+mn-ea"/>
                        <a:cs typeface="Arial" panose="020B0604020202020204" pitchFamily="34" charset="0"/>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Violent Extremism</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Dangerous individuals and organizations - Terrorists and terrorist organizations </a:t>
                      </a:r>
                      <a:endParaRPr lang="en-GB" sz="600" b="0" i="0">
                        <a:solidFill>
                          <a:schemeClr val="tx1">
                            <a:lumMod val="85000"/>
                            <a:lumOff val="15000"/>
                          </a:schemeClr>
                        </a:solidFill>
                        <a:effectLst/>
                        <a:latin typeface="+mn-lt"/>
                        <a:ea typeface="+mn-ea"/>
                        <a:cs typeface="Arial" panose="020B0604020202020204" pitchFamily="34" charset="0"/>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Violent Actors</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Terrorism</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GB" sz="600" b="0" i="0">
                          <a:solidFill>
                            <a:schemeClr val="tx1">
                              <a:lumMod val="85000"/>
                              <a:lumOff val="15000"/>
                            </a:schemeClr>
                          </a:solidFill>
                          <a:effectLst/>
                          <a:latin typeface="+mn-lt"/>
                          <a:ea typeface="+mn-ea"/>
                          <a:cs typeface="Arial"/>
                        </a:rPr>
                        <a:t>Violence and Threats</a:t>
                      </a:r>
                    </a:p>
                  </a:txBody>
                  <a:tcPr marL="72001" marR="0" marT="36000" marB="7200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7534399"/>
                  </a:ext>
                </a:extLst>
              </a:tr>
              <a:tr h="311878">
                <a:tc>
                  <a:txBody>
                    <a:bodyPr/>
                    <a:lstStyle/>
                    <a:p>
                      <a:r>
                        <a:rPr lang="en-US" sz="600" b="0" i="0">
                          <a:solidFill>
                            <a:schemeClr val="tx1">
                              <a:lumMod val="85000"/>
                              <a:lumOff val="15000"/>
                            </a:schemeClr>
                          </a:solidFill>
                          <a:effectLst/>
                          <a:latin typeface="+mn-lt"/>
                          <a:cs typeface="Arial"/>
                        </a:rPr>
                        <a:t>Debated Sensitive Social Issues</a:t>
                      </a:r>
                      <a:endParaRPr lang="en-GB" sz="600" b="0" i="0">
                        <a:solidFill>
                          <a:schemeClr val="tx1">
                            <a:lumMod val="85000"/>
                            <a:lumOff val="15000"/>
                          </a:schemeClr>
                        </a:solidFill>
                        <a:effectLst/>
                        <a:latin typeface="+mn-lt"/>
                        <a:ea typeface="Calibri" panose="020F0502020204030204" pitchFamily="34" charset="0"/>
                        <a:cs typeface="Arial"/>
                      </a:endParaRPr>
                    </a:p>
                  </a:txBody>
                  <a:tcPr marL="72001" marR="7200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lvl="0" indent="0">
                        <a:buSzPct val="110000"/>
                        <a:buFont typeface="Arial" panose="020B0604020202020204" pitchFamily="34" charset="0"/>
                        <a:buNone/>
                      </a:pPr>
                      <a:endParaRPr lang="en-GB" sz="600" b="0" i="0">
                        <a:solidFill>
                          <a:schemeClr val="tx1">
                            <a:lumMod val="85000"/>
                            <a:lumOff val="15000"/>
                          </a:schemeClr>
                        </a:solidFill>
                        <a:effectLst/>
                        <a:latin typeface="+mn-lt"/>
                        <a:ea typeface="+mn-ea"/>
                        <a:cs typeface="Arial" panose="020B0604020202020204" pitchFamily="34" charset="0"/>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Hate Speech</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Bullying and Harassment</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Hate Speech</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Bullying and Harassment</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lvl="0" indent="0">
                        <a:buSzPct val="110000"/>
                        <a:buFont typeface="Arial" panose="020B0604020202020204" pitchFamily="34" charset="0"/>
                        <a:buNone/>
                      </a:pPr>
                      <a:endParaRPr lang="en-GB" sz="600" b="0" i="0">
                        <a:solidFill>
                          <a:schemeClr val="tx1">
                            <a:lumMod val="85000"/>
                            <a:lumOff val="15000"/>
                          </a:schemeClr>
                        </a:solidFill>
                        <a:effectLst/>
                        <a:latin typeface="+mn-lt"/>
                        <a:ea typeface="+mn-ea"/>
                        <a:cs typeface="Arial" panose="020B0604020202020204" pitchFamily="34" charset="0"/>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Hateful Behavior</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Civic Misinformation</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Conspiracy Theories</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Medical Misinformation</a:t>
                      </a:r>
                      <a:endParaRPr lang="en-US"/>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Climate Misinformation</a:t>
                      </a: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lvl="0" indent="0">
                        <a:buSzPct val="110000"/>
                        <a:buFont typeface="Arial" panose="020B0604020202020204" pitchFamily="34" charset="0"/>
                        <a:buNone/>
                      </a:pPr>
                      <a:endParaRPr lang="en-GB" sz="600" b="0" i="0">
                        <a:solidFill>
                          <a:schemeClr val="tx1">
                            <a:lumMod val="85000"/>
                            <a:lumOff val="15000"/>
                          </a:schemeClr>
                        </a:solidFill>
                        <a:effectLst/>
                        <a:latin typeface="+mn-lt"/>
                        <a:ea typeface="+mn-ea"/>
                        <a:cs typeface="Arial" panose="020B0604020202020204" pitchFamily="34" charset="0"/>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lvl="0" indent="0">
                        <a:buSzPct val="110000"/>
                        <a:buFont typeface="Arial" panose="020B0604020202020204" pitchFamily="34" charset="0"/>
                        <a:buNone/>
                      </a:pPr>
                      <a:endParaRPr lang="en-GB" sz="600" b="0" i="0">
                        <a:solidFill>
                          <a:schemeClr val="tx1">
                            <a:lumMod val="85000"/>
                            <a:lumOff val="15000"/>
                          </a:schemeClr>
                        </a:solidFill>
                        <a:effectLst/>
                        <a:latin typeface="+mn-lt"/>
                        <a:ea typeface="+mn-ea"/>
                        <a:cs typeface="Arial" panose="020B0604020202020204" pitchFamily="34" charset="0"/>
                      </a:endParaRPr>
                    </a:p>
                  </a:txBody>
                  <a:tcPr marL="72001" marR="0" marT="36000" marB="7200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169375"/>
                  </a:ext>
                </a:extLst>
              </a:tr>
              <a:tr h="552075">
                <a:tc>
                  <a:txBody>
                    <a:bodyPr/>
                    <a:lstStyle/>
                    <a:p>
                      <a:r>
                        <a:rPr lang="en-US" sz="600" b="0" i="0">
                          <a:solidFill>
                            <a:schemeClr val="tx1">
                              <a:lumMod val="85000"/>
                              <a:lumOff val="15000"/>
                            </a:schemeClr>
                          </a:solidFill>
                          <a:effectLst/>
                          <a:latin typeface="+mn-lt"/>
                          <a:cs typeface="Arial"/>
                        </a:rPr>
                        <a:t>Other</a:t>
                      </a:r>
                      <a:endParaRPr lang="en-GB" sz="600" b="0" i="0">
                        <a:solidFill>
                          <a:schemeClr val="tx1">
                            <a:lumMod val="85000"/>
                            <a:lumOff val="15000"/>
                          </a:schemeClr>
                        </a:solidFill>
                        <a:effectLst/>
                        <a:latin typeface="+mn-lt"/>
                        <a:ea typeface="Calibri" panose="020F0502020204030204" pitchFamily="34" charset="0"/>
                        <a:cs typeface="Arial"/>
                      </a:endParaRPr>
                    </a:p>
                  </a:txBody>
                  <a:tcPr marL="72001" marR="7200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COVID Misinformation Policy</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lgn="l" defTabSz="3657600" rtl="0" eaLnBrk="1" latinLnBrk="0" hangingPunct="1">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COVID-19 and Vaccine Policy and Protections</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lgn="l" defTabSz="3657600" rtl="0" eaLnBrk="1" latinLnBrk="0" hangingPunct="1">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COVID-19 and Vaccine Policy and Protections</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Covid Integrity</a:t>
                      </a:r>
                      <a:endParaRPr lang="en-GB" sz="600" b="0" i="0">
                        <a:solidFill>
                          <a:schemeClr val="tx1">
                            <a:lumMod val="85000"/>
                            <a:lumOff val="15000"/>
                          </a:schemeClr>
                        </a:solidFill>
                        <a:effectLst/>
                        <a:latin typeface="+mn-lt"/>
                        <a:ea typeface="+mn-ea"/>
                        <a:cs typeface="Arial"/>
                      </a:endParaRPr>
                    </a:p>
                    <a:p>
                      <a:pPr marL="88900" lvl="0" indent="-88900">
                        <a:buSzPct val="110000"/>
                        <a:buFont typeface="Arial" panose="020B0604020202020204" pitchFamily="34" charset="0"/>
                        <a:buChar char="•"/>
                      </a:pPr>
                      <a:r>
                        <a:rPr lang="en-US" sz="600" b="0" i="0">
                          <a:solidFill>
                            <a:schemeClr val="tx1">
                              <a:lumMod val="85000"/>
                              <a:lumOff val="15000"/>
                            </a:schemeClr>
                          </a:solidFill>
                          <a:effectLst/>
                          <a:latin typeface="+mn-lt"/>
                          <a:ea typeface="+mn-ea"/>
                          <a:cs typeface="Arial"/>
                        </a:rPr>
                        <a:t>Covid-19 Misleading Information</a:t>
                      </a: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lvl="0" indent="0">
                        <a:buSzPct val="110000"/>
                        <a:buFont typeface="Arial" panose="020B0604020202020204" pitchFamily="34" charset="0"/>
                        <a:buNone/>
                      </a:pPr>
                      <a:endParaRPr lang="en-GB" sz="600" b="0" i="0">
                        <a:solidFill>
                          <a:schemeClr val="tx1">
                            <a:lumMod val="85000"/>
                            <a:lumOff val="15000"/>
                          </a:schemeClr>
                        </a:solidFill>
                        <a:effectLst/>
                        <a:latin typeface="+mn-lt"/>
                        <a:ea typeface="+mn-ea"/>
                        <a:cs typeface="Arial" panose="020B0604020202020204" pitchFamily="34" charset="0"/>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endParaRPr lang="en-GB" sz="600" b="0" i="0">
                        <a:solidFill>
                          <a:schemeClr val="tx1">
                            <a:lumMod val="85000"/>
                            <a:lumOff val="15000"/>
                          </a:schemeClr>
                        </a:solidFill>
                        <a:effectLst/>
                        <a:latin typeface="+mn-lt"/>
                        <a:ea typeface="+mn-ea"/>
                        <a:cs typeface="Arial"/>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lvl="0" indent="0">
                        <a:buSzPct val="110000"/>
                        <a:buFont typeface="Arial" panose="020B0604020202020204" pitchFamily="34" charset="0"/>
                        <a:buNone/>
                      </a:pPr>
                      <a:endParaRPr lang="en-GB" sz="600" b="0" i="0">
                        <a:solidFill>
                          <a:schemeClr val="tx1">
                            <a:lumMod val="85000"/>
                            <a:lumOff val="15000"/>
                          </a:schemeClr>
                        </a:solidFill>
                        <a:effectLst/>
                        <a:latin typeface="+mn-lt"/>
                        <a:ea typeface="+mn-ea"/>
                        <a:cs typeface="Arial" panose="020B0604020202020204" pitchFamily="34" charset="0"/>
                      </a:endParaRPr>
                    </a:p>
                  </a:txBody>
                  <a:tcPr marL="72001"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88900" lvl="0" indent="-88900">
                        <a:buSzPct val="110000"/>
                        <a:buFont typeface="Arial" panose="020B0604020202020204" pitchFamily="34" charset="0"/>
                        <a:buChar char="•"/>
                      </a:pPr>
                      <a:r>
                        <a:rPr lang="en-GB" sz="600" b="0" i="0" dirty="0">
                          <a:solidFill>
                            <a:schemeClr val="tx1">
                              <a:lumMod val="85000"/>
                              <a:lumOff val="15000"/>
                            </a:schemeClr>
                          </a:solidFill>
                          <a:effectLst/>
                          <a:latin typeface="+mn-lt"/>
                          <a:ea typeface="+mn-ea"/>
                          <a:cs typeface="Arial"/>
                        </a:rPr>
                        <a:t>Suspension Evasion</a:t>
                      </a:r>
                    </a:p>
                    <a:p>
                      <a:pPr marL="88900" lvl="0" indent="-88900">
                        <a:buSzPct val="110000"/>
                        <a:buFont typeface="Arial" panose="020B0604020202020204" pitchFamily="34" charset="0"/>
                        <a:buChar char="•"/>
                      </a:pPr>
                      <a:r>
                        <a:rPr lang="en-GB" sz="600" b="0" i="0" dirty="0">
                          <a:solidFill>
                            <a:schemeClr val="tx1">
                              <a:lumMod val="85000"/>
                              <a:lumOff val="15000"/>
                            </a:schemeClr>
                          </a:solidFill>
                          <a:effectLst/>
                          <a:latin typeface="+mn-lt"/>
                          <a:ea typeface="+mn-ea"/>
                          <a:cs typeface="Arial"/>
                        </a:rPr>
                        <a:t>Unauthorized Sharing of Private Information</a:t>
                      </a:r>
                    </a:p>
                    <a:p>
                      <a:pPr marL="88900" lvl="0" indent="-88900">
                        <a:buSzPct val="110000"/>
                        <a:buFont typeface="Arial" panose="020B0604020202020204" pitchFamily="34" charset="0"/>
                        <a:buChar char="•"/>
                      </a:pPr>
                      <a:r>
                        <a:rPr lang="en-GB" sz="600" b="0" i="0" dirty="0">
                          <a:solidFill>
                            <a:schemeClr val="tx1">
                              <a:lumMod val="85000"/>
                              <a:lumOff val="15000"/>
                            </a:schemeClr>
                          </a:solidFill>
                          <a:effectLst/>
                          <a:latin typeface="+mn-lt"/>
                          <a:ea typeface="+mn-ea"/>
                          <a:cs typeface="Arial"/>
                        </a:rPr>
                        <a:t>Impersonation</a:t>
                      </a:r>
                    </a:p>
                    <a:p>
                      <a:pPr marL="88900" lvl="0" indent="-88900">
                        <a:buSzPct val="110000"/>
                        <a:buFont typeface="Arial" panose="020B0604020202020204" pitchFamily="34" charset="0"/>
                        <a:buChar char="•"/>
                      </a:pPr>
                      <a:r>
                        <a:rPr lang="en-GB" sz="600" b="0" i="0" dirty="0">
                          <a:solidFill>
                            <a:schemeClr val="tx1">
                              <a:lumMod val="85000"/>
                              <a:lumOff val="15000"/>
                            </a:schemeClr>
                          </a:solidFill>
                          <a:effectLst/>
                          <a:latin typeface="+mn-lt"/>
                          <a:ea typeface="+mn-ea"/>
                          <a:cs typeface="Arial"/>
                        </a:rPr>
                        <a:t>Cheating in Online Games</a:t>
                      </a:r>
                    </a:p>
                  </a:txBody>
                  <a:tcPr marL="72001" marR="0" marT="36000" marB="7200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26363675"/>
                  </a:ext>
                </a:extLst>
              </a:tr>
            </a:tbl>
          </a:graphicData>
        </a:graphic>
      </p:graphicFrame>
    </p:spTree>
    <p:extLst>
      <p:ext uri="{BB962C8B-B14F-4D97-AF65-F5344CB8AC3E}">
        <p14:creationId xmlns:p14="http://schemas.microsoft.com/office/powerpoint/2010/main" val="2016141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A357273-0953-D0C9-14EC-DB29551B5246}"/>
              </a:ext>
            </a:extLst>
          </p:cNvPr>
          <p:cNvSpPr>
            <a:spLocks noGrp="1"/>
          </p:cNvSpPr>
          <p:nvPr>
            <p:ph type="body" sz="quarter" idx="31"/>
          </p:nvPr>
        </p:nvSpPr>
        <p:spPr>
          <a:xfrm>
            <a:off x="1200764" y="5857420"/>
            <a:ext cx="2938018" cy="695781"/>
          </a:xfrm>
        </p:spPr>
        <p:txBody>
          <a:bodyPr/>
          <a:lstStyle/>
          <a:p>
            <a:r>
              <a:rPr lang="en-US" dirty="0"/>
              <a:t>Leader of Brand Safety Americas</a:t>
            </a:r>
          </a:p>
        </p:txBody>
      </p:sp>
      <p:sp>
        <p:nvSpPr>
          <p:cNvPr id="6" name="Text Placeholder 5">
            <a:extLst>
              <a:ext uri="{FF2B5EF4-FFF2-40B4-BE49-F238E27FC236}">
                <a16:creationId xmlns:a16="http://schemas.microsoft.com/office/drawing/2014/main" id="{E43FD2EA-2AE5-30B4-89B3-8C12D84A588E}"/>
              </a:ext>
            </a:extLst>
          </p:cNvPr>
          <p:cNvSpPr>
            <a:spLocks noGrp="1"/>
          </p:cNvSpPr>
          <p:nvPr>
            <p:ph type="body" sz="quarter" idx="32"/>
          </p:nvPr>
        </p:nvSpPr>
        <p:spPr>
          <a:xfrm>
            <a:off x="1200764" y="5425395"/>
            <a:ext cx="2938018" cy="432048"/>
          </a:xfrm>
        </p:spPr>
        <p:txBody>
          <a:bodyPr/>
          <a:lstStyle/>
          <a:p>
            <a:r>
              <a:rPr lang="en-US" dirty="0"/>
              <a:t>Joe Barone</a:t>
            </a:r>
          </a:p>
        </p:txBody>
      </p:sp>
      <p:sp>
        <p:nvSpPr>
          <p:cNvPr id="7" name="Picture Placeholder 6">
            <a:extLst>
              <a:ext uri="{FF2B5EF4-FFF2-40B4-BE49-F238E27FC236}">
                <a16:creationId xmlns:a16="http://schemas.microsoft.com/office/drawing/2014/main" id="{4303E909-1B67-6AEF-7E7E-92B53D50102A}"/>
              </a:ext>
            </a:extLst>
          </p:cNvPr>
          <p:cNvSpPr>
            <a:spLocks noGrp="1"/>
          </p:cNvSpPr>
          <p:nvPr>
            <p:ph type="pic" sz="quarter" idx="34"/>
          </p:nvPr>
        </p:nvSpPr>
        <p:spPr>
          <a:xfrm>
            <a:off x="1620737" y="3228888"/>
            <a:ext cx="1342413" cy="1343112"/>
          </a:xfrm>
        </p:spPr>
      </p:sp>
      <p:sp>
        <p:nvSpPr>
          <p:cNvPr id="4" name="Text Placeholder 3">
            <a:extLst>
              <a:ext uri="{FF2B5EF4-FFF2-40B4-BE49-F238E27FC236}">
                <a16:creationId xmlns:a16="http://schemas.microsoft.com/office/drawing/2014/main" id="{090E3F36-53EB-791F-B0CF-2ACDBA835DBF}"/>
              </a:ext>
            </a:extLst>
          </p:cNvPr>
          <p:cNvSpPr>
            <a:spLocks noGrp="1"/>
          </p:cNvSpPr>
          <p:nvPr>
            <p:ph type="body" sz="quarter" idx="10"/>
          </p:nvPr>
        </p:nvSpPr>
        <p:spPr/>
        <p:txBody>
          <a:bodyPr/>
          <a:lstStyle/>
          <a:p>
            <a:r>
              <a:rPr lang="en-US" dirty="0"/>
              <a:t>Hearing from the Working Group + our Users</a:t>
            </a:r>
          </a:p>
        </p:txBody>
      </p:sp>
      <p:pic>
        <p:nvPicPr>
          <p:cNvPr id="3" name="Picture Placeholder 2" descr="A picture containing Teams&#10;&#10;Description automatically generated">
            <a:extLst>
              <a:ext uri="{FF2B5EF4-FFF2-40B4-BE49-F238E27FC236}">
                <a16:creationId xmlns:a16="http://schemas.microsoft.com/office/drawing/2014/main" id="{61D758B4-6915-89DE-680C-0FDF357F3BA3}"/>
              </a:ext>
            </a:extLst>
          </p:cNvPr>
          <p:cNvPicPr>
            <a:picLocks noGrp="1" noChangeAspect="1"/>
          </p:cNvPicPr>
          <p:nvPr>
            <p:ph type="pic" sz="quarter" idx="35"/>
          </p:nvPr>
        </p:nvPicPr>
        <p:blipFill rotWithShape="1">
          <a:blip r:embed="rId2"/>
          <a:srcRect l="28914" t="-537" r="21384" b="12153"/>
          <a:stretch/>
        </p:blipFill>
        <p:spPr>
          <a:xfrm>
            <a:off x="1393825" y="2363788"/>
            <a:ext cx="2397125" cy="2398712"/>
          </a:xfrm>
        </p:spPr>
      </p:pic>
      <p:pic>
        <p:nvPicPr>
          <p:cNvPr id="19" name="Picture Placeholder 18" descr="Icon, circle&#10;&#10;Description automatically generated">
            <a:extLst>
              <a:ext uri="{FF2B5EF4-FFF2-40B4-BE49-F238E27FC236}">
                <a16:creationId xmlns:a16="http://schemas.microsoft.com/office/drawing/2014/main" id="{45757CD1-0B20-774E-6956-031F5E463492}"/>
              </a:ext>
            </a:extLst>
          </p:cNvPr>
          <p:cNvPicPr>
            <a:picLocks noGrp="1" noChangeAspect="1"/>
          </p:cNvPicPr>
          <p:nvPr>
            <p:ph type="pic" sz="quarter" idx="36"/>
          </p:nvPr>
        </p:nvPicPr>
        <p:blipFill>
          <a:blip r:embed="rId3"/>
          <a:srcRect/>
          <a:stretch>
            <a:fillRect/>
          </a:stretch>
        </p:blipFill>
        <p:spPr>
          <a:xfrm>
            <a:off x="2795588" y="3767138"/>
            <a:ext cx="1343025" cy="1343025"/>
          </a:xfrm>
        </p:spPr>
      </p:pic>
      <p:sp>
        <p:nvSpPr>
          <p:cNvPr id="10" name="Text Placeholder 9">
            <a:extLst>
              <a:ext uri="{FF2B5EF4-FFF2-40B4-BE49-F238E27FC236}">
                <a16:creationId xmlns:a16="http://schemas.microsoft.com/office/drawing/2014/main" id="{EA4AB29B-8987-2B78-7C42-66F020F3C80A}"/>
              </a:ext>
            </a:extLst>
          </p:cNvPr>
          <p:cNvSpPr>
            <a:spLocks noGrp="1"/>
          </p:cNvSpPr>
          <p:nvPr>
            <p:ph type="body" sz="quarter" idx="37"/>
          </p:nvPr>
        </p:nvSpPr>
        <p:spPr>
          <a:xfrm>
            <a:off x="4171017" y="5856076"/>
            <a:ext cx="2938018" cy="695781"/>
          </a:xfrm>
        </p:spPr>
        <p:txBody>
          <a:bodyPr>
            <a:normAutofit/>
          </a:bodyPr>
          <a:lstStyle/>
          <a:p>
            <a:r>
              <a:rPr lang="en-US" dirty="0"/>
              <a:t>Global Responsible Marketing Officer</a:t>
            </a:r>
          </a:p>
          <a:p>
            <a:endParaRPr lang="en-US" dirty="0"/>
          </a:p>
        </p:txBody>
      </p:sp>
      <p:sp>
        <p:nvSpPr>
          <p:cNvPr id="11" name="Text Placeholder 10">
            <a:extLst>
              <a:ext uri="{FF2B5EF4-FFF2-40B4-BE49-F238E27FC236}">
                <a16:creationId xmlns:a16="http://schemas.microsoft.com/office/drawing/2014/main" id="{C4B3F15A-BC1F-0331-4A3F-C582E0493C1A}"/>
              </a:ext>
            </a:extLst>
          </p:cNvPr>
          <p:cNvSpPr>
            <a:spLocks noGrp="1"/>
          </p:cNvSpPr>
          <p:nvPr>
            <p:ph type="body" sz="quarter" idx="38"/>
          </p:nvPr>
        </p:nvSpPr>
        <p:spPr>
          <a:xfrm>
            <a:off x="4171017" y="5424051"/>
            <a:ext cx="2938018" cy="432048"/>
          </a:xfrm>
        </p:spPr>
        <p:txBody>
          <a:bodyPr/>
          <a:lstStyle/>
          <a:p>
            <a:r>
              <a:rPr lang="en-US" dirty="0"/>
              <a:t>Jacqui Stephenson</a:t>
            </a:r>
          </a:p>
        </p:txBody>
      </p:sp>
      <p:pic>
        <p:nvPicPr>
          <p:cNvPr id="21" name="Picture Placeholder 20" descr="A person wearing glasses&#10;&#10;Description automatically generated with low confidence">
            <a:extLst>
              <a:ext uri="{FF2B5EF4-FFF2-40B4-BE49-F238E27FC236}">
                <a16:creationId xmlns:a16="http://schemas.microsoft.com/office/drawing/2014/main" id="{B8C81077-3D66-F316-4314-51DEDC776ED9}"/>
              </a:ext>
            </a:extLst>
          </p:cNvPr>
          <p:cNvPicPr>
            <a:picLocks noGrp="1" noChangeAspect="1"/>
          </p:cNvPicPr>
          <p:nvPr>
            <p:ph type="pic" sz="quarter" idx="39"/>
          </p:nvPr>
        </p:nvPicPr>
        <p:blipFill>
          <a:blip r:embed="rId4"/>
          <a:srcRect l="33" r="33"/>
          <a:stretch>
            <a:fillRect/>
          </a:stretch>
        </p:blipFill>
        <p:spPr>
          <a:xfrm>
            <a:off x="4364038" y="2362200"/>
            <a:ext cx="2397125" cy="2398713"/>
          </a:xfrm>
        </p:spPr>
      </p:pic>
      <p:pic>
        <p:nvPicPr>
          <p:cNvPr id="25" name="Picture Placeholder 24" descr="Logo, company name&#10;&#10;Description automatically generated">
            <a:extLst>
              <a:ext uri="{FF2B5EF4-FFF2-40B4-BE49-F238E27FC236}">
                <a16:creationId xmlns:a16="http://schemas.microsoft.com/office/drawing/2014/main" id="{6D373EC1-F4B2-03B6-EBB8-5AAE233C818E}"/>
              </a:ext>
            </a:extLst>
          </p:cNvPr>
          <p:cNvPicPr>
            <a:picLocks noGrp="1" noChangeAspect="1"/>
          </p:cNvPicPr>
          <p:nvPr>
            <p:ph type="pic" sz="quarter" idx="40"/>
          </p:nvPr>
        </p:nvPicPr>
        <p:blipFill>
          <a:blip r:embed="rId5"/>
          <a:srcRect l="59" r="59"/>
          <a:stretch>
            <a:fillRect/>
          </a:stretch>
        </p:blipFill>
        <p:spPr>
          <a:xfrm>
            <a:off x="5767388" y="3765550"/>
            <a:ext cx="1341437" cy="1343025"/>
          </a:xfrm>
        </p:spPr>
      </p:pic>
      <p:sp>
        <p:nvSpPr>
          <p:cNvPr id="14" name="Text Placeholder 13">
            <a:extLst>
              <a:ext uri="{FF2B5EF4-FFF2-40B4-BE49-F238E27FC236}">
                <a16:creationId xmlns:a16="http://schemas.microsoft.com/office/drawing/2014/main" id="{AE6BF90A-10A9-9F62-48A4-9AE95E3C6781}"/>
              </a:ext>
            </a:extLst>
          </p:cNvPr>
          <p:cNvSpPr>
            <a:spLocks noGrp="1"/>
          </p:cNvSpPr>
          <p:nvPr>
            <p:ph type="body" sz="quarter" idx="41"/>
          </p:nvPr>
        </p:nvSpPr>
        <p:spPr>
          <a:xfrm>
            <a:off x="7141270" y="5856076"/>
            <a:ext cx="2938018" cy="695781"/>
          </a:xfrm>
        </p:spPr>
        <p:txBody>
          <a:bodyPr/>
          <a:lstStyle/>
          <a:p>
            <a:r>
              <a:rPr lang="en-US" dirty="0"/>
              <a:t>Brand Safety Marketing</a:t>
            </a:r>
          </a:p>
        </p:txBody>
      </p:sp>
      <p:sp>
        <p:nvSpPr>
          <p:cNvPr id="15" name="Text Placeholder 14">
            <a:extLst>
              <a:ext uri="{FF2B5EF4-FFF2-40B4-BE49-F238E27FC236}">
                <a16:creationId xmlns:a16="http://schemas.microsoft.com/office/drawing/2014/main" id="{A277C265-0945-9F5F-BEDC-6589A5C422BB}"/>
              </a:ext>
            </a:extLst>
          </p:cNvPr>
          <p:cNvSpPr>
            <a:spLocks noGrp="1"/>
          </p:cNvSpPr>
          <p:nvPr>
            <p:ph type="body" sz="quarter" idx="42"/>
          </p:nvPr>
        </p:nvSpPr>
        <p:spPr>
          <a:xfrm>
            <a:off x="7141270" y="5424051"/>
            <a:ext cx="2938018" cy="432048"/>
          </a:xfrm>
        </p:spPr>
        <p:txBody>
          <a:bodyPr/>
          <a:lstStyle/>
          <a:p>
            <a:r>
              <a:rPr lang="en-US" dirty="0"/>
              <a:t>Sarah </a:t>
            </a:r>
            <a:r>
              <a:rPr lang="en-US" dirty="0" err="1"/>
              <a:t>Bakai</a:t>
            </a:r>
            <a:endParaRPr lang="en-US" dirty="0"/>
          </a:p>
        </p:txBody>
      </p:sp>
      <p:pic>
        <p:nvPicPr>
          <p:cNvPr id="27" name="Picture Placeholder 26" descr="A person smiling for the camera&#10;&#10;Description automatically generated with medium confidence">
            <a:extLst>
              <a:ext uri="{FF2B5EF4-FFF2-40B4-BE49-F238E27FC236}">
                <a16:creationId xmlns:a16="http://schemas.microsoft.com/office/drawing/2014/main" id="{ECBE2B49-1611-2040-E1E6-0D628937D122}"/>
              </a:ext>
            </a:extLst>
          </p:cNvPr>
          <p:cNvPicPr>
            <a:picLocks noGrp="1" noChangeAspect="1"/>
          </p:cNvPicPr>
          <p:nvPr>
            <p:ph type="pic" sz="quarter" idx="43"/>
          </p:nvPr>
        </p:nvPicPr>
        <p:blipFill>
          <a:blip r:embed="rId6"/>
          <a:srcRect l="33" r="33"/>
          <a:stretch>
            <a:fillRect/>
          </a:stretch>
        </p:blipFill>
        <p:spPr>
          <a:xfrm>
            <a:off x="7334250" y="2362200"/>
            <a:ext cx="2397125" cy="2398713"/>
          </a:xfrm>
        </p:spPr>
      </p:pic>
      <p:pic>
        <p:nvPicPr>
          <p:cNvPr id="23" name="Picture Placeholder 22" descr="A picture containing text, sign, outdoor&#10;&#10;Description automatically generated">
            <a:extLst>
              <a:ext uri="{FF2B5EF4-FFF2-40B4-BE49-F238E27FC236}">
                <a16:creationId xmlns:a16="http://schemas.microsoft.com/office/drawing/2014/main" id="{935B8020-0785-1842-7C2F-D2B94FE48DDB}"/>
              </a:ext>
            </a:extLst>
          </p:cNvPr>
          <p:cNvPicPr>
            <a:picLocks noGrp="1" noChangeAspect="1"/>
          </p:cNvPicPr>
          <p:nvPr>
            <p:ph type="pic" sz="quarter" idx="44"/>
          </p:nvPr>
        </p:nvPicPr>
        <p:blipFill rotWithShape="1">
          <a:blip r:embed="rId7"/>
          <a:srcRect l="-28455" t="-33048" r="-31292" b="-33078"/>
          <a:stretch/>
        </p:blipFill>
        <p:spPr>
          <a:xfrm>
            <a:off x="8737600" y="3765550"/>
            <a:ext cx="1341438" cy="1343025"/>
          </a:xfrm>
        </p:spPr>
      </p:pic>
    </p:spTree>
    <p:extLst>
      <p:ext uri="{BB962C8B-B14F-4D97-AF65-F5344CB8AC3E}">
        <p14:creationId xmlns:p14="http://schemas.microsoft.com/office/powerpoint/2010/main" val="165232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5C3375-7B97-C40F-74F5-9CAB415BD9C8}"/>
              </a:ext>
            </a:extLst>
          </p:cNvPr>
          <p:cNvSpPr>
            <a:spLocks noGrp="1"/>
          </p:cNvSpPr>
          <p:nvPr>
            <p:ph idx="1"/>
          </p:nvPr>
        </p:nvSpPr>
        <p:spPr/>
        <p:txBody>
          <a:bodyPr/>
          <a:lstStyle/>
          <a:p>
            <a:pPr marL="457200" indent="-457200">
              <a:buAutoNum type="arabicPeriod"/>
            </a:pPr>
            <a:r>
              <a:rPr lang="en-US" dirty="0"/>
              <a:t>What are the major things you’ve noticed in going from Volume 1 last April to Volume 3 roughly a year later? What have we learned as a Working Group? What have we learned in GARM?</a:t>
            </a:r>
          </a:p>
          <a:p>
            <a:pPr marL="457200" indent="-457200">
              <a:buAutoNum type="arabicPeriod"/>
            </a:pPr>
            <a:endParaRPr lang="en-US" dirty="0"/>
          </a:p>
          <a:p>
            <a:pPr marL="457200" indent="-457200">
              <a:buAutoNum type="arabicPeriod"/>
            </a:pPr>
            <a:r>
              <a:rPr lang="en-US" dirty="0"/>
              <a:t>How are you using the Aggregated Measurement Report? How has it changed the way you go about the major decisions you need to make? How do you explain it to stakeholders?</a:t>
            </a:r>
          </a:p>
          <a:p>
            <a:pPr marL="457200" indent="-457200">
              <a:buAutoNum type="arabicPeriod"/>
            </a:pPr>
            <a:endParaRPr lang="en-US" dirty="0"/>
          </a:p>
          <a:p>
            <a:pPr marL="457200" indent="-457200">
              <a:buAutoNum type="arabicPeriod"/>
            </a:pPr>
            <a:r>
              <a:rPr lang="en-US" dirty="0"/>
              <a:t>What can we do better and where can the Working Group look for help?</a:t>
            </a:r>
          </a:p>
          <a:p>
            <a:pPr marL="457200" indent="-457200">
              <a:buAutoNum type="arabicPeriod"/>
            </a:pPr>
            <a:endParaRPr lang="en-US" dirty="0"/>
          </a:p>
          <a:p>
            <a:pPr marL="457200" indent="-457200">
              <a:buAutoNum type="arabicPeriod"/>
            </a:pPr>
            <a:r>
              <a:rPr lang="en-US" dirty="0"/>
              <a:t>Audience Question</a:t>
            </a:r>
          </a:p>
        </p:txBody>
      </p:sp>
      <p:sp>
        <p:nvSpPr>
          <p:cNvPr id="3" name="Text Placeholder 2">
            <a:extLst>
              <a:ext uri="{FF2B5EF4-FFF2-40B4-BE49-F238E27FC236}">
                <a16:creationId xmlns:a16="http://schemas.microsoft.com/office/drawing/2014/main" id="{93F86085-99A6-B070-BED3-FCCDDC821FAA}"/>
              </a:ext>
            </a:extLst>
          </p:cNvPr>
          <p:cNvSpPr>
            <a:spLocks noGrp="1"/>
          </p:cNvSpPr>
          <p:nvPr>
            <p:ph type="body" sz="quarter" idx="10"/>
          </p:nvPr>
        </p:nvSpPr>
        <p:spPr/>
        <p:txBody>
          <a:bodyPr/>
          <a:lstStyle/>
          <a:p>
            <a:r>
              <a:rPr lang="en-US" dirty="0"/>
              <a:t>Panel @ 15min [Joe Barone, Jacqui Stephenson, Sarah </a:t>
            </a:r>
            <a:r>
              <a:rPr lang="en-US" dirty="0" err="1"/>
              <a:t>Bakai</a:t>
            </a:r>
            <a:r>
              <a:rPr lang="en-US" dirty="0"/>
              <a:t>]</a:t>
            </a:r>
          </a:p>
        </p:txBody>
      </p:sp>
    </p:spTree>
    <p:extLst>
      <p:ext uri="{BB962C8B-B14F-4D97-AF65-F5344CB8AC3E}">
        <p14:creationId xmlns:p14="http://schemas.microsoft.com/office/powerpoint/2010/main" val="3727717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8DEED5-74C9-830D-F3FD-94EA8AABD424}"/>
              </a:ext>
            </a:extLst>
          </p:cNvPr>
          <p:cNvSpPr>
            <a:spLocks noGrp="1"/>
          </p:cNvSpPr>
          <p:nvPr>
            <p:ph type="body" sz="quarter" idx="10"/>
          </p:nvPr>
        </p:nvSpPr>
        <p:spPr/>
        <p:txBody>
          <a:bodyPr/>
          <a:lstStyle/>
          <a:p>
            <a:r>
              <a:rPr lang="en-US" dirty="0">
                <a:latin typeface="Jungka Book" pitchFamily="2" charset="77"/>
              </a:rPr>
              <a:t>Executive Summary Trends</a:t>
            </a:r>
          </a:p>
        </p:txBody>
      </p:sp>
      <p:sp>
        <p:nvSpPr>
          <p:cNvPr id="5" name="Rectangle 4">
            <a:extLst>
              <a:ext uri="{FF2B5EF4-FFF2-40B4-BE49-F238E27FC236}">
                <a16:creationId xmlns:a16="http://schemas.microsoft.com/office/drawing/2014/main" id="{E007F5F4-8A89-4292-BD0C-EC2EAED9F68C}"/>
              </a:ext>
            </a:extLst>
          </p:cNvPr>
          <p:cNvSpPr/>
          <p:nvPr/>
        </p:nvSpPr>
        <p:spPr>
          <a:xfrm>
            <a:off x="1155407" y="2035481"/>
            <a:ext cx="3028286" cy="362749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02E1FC-4C5C-7FD4-1043-E912762359F9}"/>
              </a:ext>
            </a:extLst>
          </p:cNvPr>
          <p:cNvSpPr/>
          <p:nvPr/>
        </p:nvSpPr>
        <p:spPr>
          <a:xfrm>
            <a:off x="4602152" y="2035481"/>
            <a:ext cx="3028286" cy="362749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B50899C-322F-2195-56A1-0874E3CA8A79}"/>
              </a:ext>
            </a:extLst>
          </p:cNvPr>
          <p:cNvSpPr/>
          <p:nvPr/>
        </p:nvSpPr>
        <p:spPr>
          <a:xfrm>
            <a:off x="8048897" y="2035480"/>
            <a:ext cx="3028286" cy="362749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Pentagon 7">
            <a:extLst>
              <a:ext uri="{FF2B5EF4-FFF2-40B4-BE49-F238E27FC236}">
                <a16:creationId xmlns:a16="http://schemas.microsoft.com/office/drawing/2014/main" id="{EDAD39B8-A588-31DE-EDE0-BAB90C992385}"/>
              </a:ext>
            </a:extLst>
          </p:cNvPr>
          <p:cNvSpPr/>
          <p:nvPr/>
        </p:nvSpPr>
        <p:spPr>
          <a:xfrm>
            <a:off x="999993" y="2162683"/>
            <a:ext cx="1780785" cy="484632"/>
          </a:xfrm>
          <a:prstGeom prst="homePlat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atin typeface="Jungka Book" pitchFamily="2" charset="77"/>
              </a:rPr>
              <a:t>LEARNING 1</a:t>
            </a:r>
          </a:p>
        </p:txBody>
      </p:sp>
      <p:sp>
        <p:nvSpPr>
          <p:cNvPr id="9" name="Pentagon 8">
            <a:extLst>
              <a:ext uri="{FF2B5EF4-FFF2-40B4-BE49-F238E27FC236}">
                <a16:creationId xmlns:a16="http://schemas.microsoft.com/office/drawing/2014/main" id="{4BBD9BD5-FC0E-01C2-0AEB-1AAB1D918BD2}"/>
              </a:ext>
            </a:extLst>
          </p:cNvPr>
          <p:cNvSpPr/>
          <p:nvPr/>
        </p:nvSpPr>
        <p:spPr>
          <a:xfrm>
            <a:off x="4459264" y="2162683"/>
            <a:ext cx="1780785" cy="484632"/>
          </a:xfrm>
          <a:prstGeom prst="homePlat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latin typeface="Jungka Book" pitchFamily="2" charset="77"/>
              </a:rPr>
              <a:t>LEARNING 2</a:t>
            </a:r>
          </a:p>
        </p:txBody>
      </p:sp>
      <p:sp>
        <p:nvSpPr>
          <p:cNvPr id="10" name="Pentagon 9">
            <a:extLst>
              <a:ext uri="{FF2B5EF4-FFF2-40B4-BE49-F238E27FC236}">
                <a16:creationId xmlns:a16="http://schemas.microsoft.com/office/drawing/2014/main" id="{2A4CDC9A-E9D4-024F-8C24-9F56CC4ABDAB}"/>
              </a:ext>
            </a:extLst>
          </p:cNvPr>
          <p:cNvSpPr/>
          <p:nvPr/>
        </p:nvSpPr>
        <p:spPr>
          <a:xfrm>
            <a:off x="7893483" y="2162683"/>
            <a:ext cx="1780785" cy="484632"/>
          </a:xfrm>
          <a:prstGeom prst="homePlat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latin typeface="Jungka Book" pitchFamily="2" charset="77"/>
              </a:rPr>
              <a:t>LEARNING 3</a:t>
            </a:r>
          </a:p>
        </p:txBody>
      </p:sp>
      <p:sp>
        <p:nvSpPr>
          <p:cNvPr id="11" name="Snip Diagonal Corner Rectangle 10">
            <a:extLst>
              <a:ext uri="{FF2B5EF4-FFF2-40B4-BE49-F238E27FC236}">
                <a16:creationId xmlns:a16="http://schemas.microsoft.com/office/drawing/2014/main" id="{1DE58CDC-30E6-AB4A-C517-EA964A14DCD2}"/>
              </a:ext>
            </a:extLst>
          </p:cNvPr>
          <p:cNvSpPr/>
          <p:nvPr/>
        </p:nvSpPr>
        <p:spPr>
          <a:xfrm>
            <a:off x="999992" y="2968803"/>
            <a:ext cx="2670133" cy="1792291"/>
          </a:xfrm>
          <a:prstGeom prst="snip2DiagRect">
            <a:avLst/>
          </a:prstGeom>
          <a:ln/>
        </p:spPr>
        <p:style>
          <a:lnRef idx="2">
            <a:schemeClr val="accent1"/>
          </a:lnRef>
          <a:fillRef idx="1">
            <a:schemeClr val="lt1"/>
          </a:fillRef>
          <a:effectRef idx="0">
            <a:schemeClr val="accent1"/>
          </a:effectRef>
          <a:fontRef idx="minor">
            <a:schemeClr val="dk1"/>
          </a:fontRef>
        </p:style>
        <p:txBody>
          <a:bodyPr rtlCol="0" anchor="t"/>
          <a:lstStyle/>
          <a:p>
            <a:r>
              <a:rPr lang="en-US" sz="1400" dirty="0">
                <a:latin typeface="Jungka Book" pitchFamily="2" charset="77"/>
              </a:rPr>
              <a:t>Enforcement in GARM Categories Spam &amp; Malware and Adult &amp; Explicit Sexual Content continues to be the largest and most automated </a:t>
            </a:r>
          </a:p>
        </p:txBody>
      </p:sp>
      <p:sp>
        <p:nvSpPr>
          <p:cNvPr id="12" name="Snip Diagonal Corner Rectangle 11">
            <a:extLst>
              <a:ext uri="{FF2B5EF4-FFF2-40B4-BE49-F238E27FC236}">
                <a16:creationId xmlns:a16="http://schemas.microsoft.com/office/drawing/2014/main" id="{06BAB4CA-E114-1808-9490-E64B0E45B776}"/>
              </a:ext>
            </a:extLst>
          </p:cNvPr>
          <p:cNvSpPr/>
          <p:nvPr/>
        </p:nvSpPr>
        <p:spPr>
          <a:xfrm>
            <a:off x="4459264" y="2970889"/>
            <a:ext cx="2670133" cy="1792291"/>
          </a:xfrm>
          <a:prstGeom prst="snip2DiagRect">
            <a:avLst/>
          </a:prstGeom>
          <a:ln/>
        </p:spPr>
        <p:style>
          <a:lnRef idx="2">
            <a:schemeClr val="accent3"/>
          </a:lnRef>
          <a:fillRef idx="1">
            <a:schemeClr val="lt1"/>
          </a:fillRef>
          <a:effectRef idx="0">
            <a:schemeClr val="accent3"/>
          </a:effectRef>
          <a:fontRef idx="minor">
            <a:schemeClr val="dk1"/>
          </a:fontRef>
        </p:style>
        <p:txBody>
          <a:bodyPr rtlCol="0" anchor="t"/>
          <a:lstStyle/>
          <a:p>
            <a:r>
              <a:rPr lang="en-US" sz="1400" dirty="0">
                <a:latin typeface="Jungka Book" pitchFamily="2" charset="77"/>
              </a:rPr>
              <a:t>Highly nuanced content such as Crime &amp; Harmful acts to Individuals and Society are highly reliant on context and remains the most manual</a:t>
            </a:r>
          </a:p>
        </p:txBody>
      </p:sp>
      <p:sp>
        <p:nvSpPr>
          <p:cNvPr id="25" name="Snip Diagonal Corner Rectangle 24">
            <a:extLst>
              <a:ext uri="{FF2B5EF4-FFF2-40B4-BE49-F238E27FC236}">
                <a16:creationId xmlns:a16="http://schemas.microsoft.com/office/drawing/2014/main" id="{5AD46EB7-F4D5-DB94-D376-29C495181484}"/>
              </a:ext>
            </a:extLst>
          </p:cNvPr>
          <p:cNvSpPr/>
          <p:nvPr/>
        </p:nvSpPr>
        <p:spPr>
          <a:xfrm>
            <a:off x="7893482" y="2968803"/>
            <a:ext cx="2670133" cy="1792291"/>
          </a:xfrm>
          <a:prstGeom prst="snip2DiagRect">
            <a:avLst/>
          </a:prstGeom>
          <a:ln/>
        </p:spPr>
        <p:style>
          <a:lnRef idx="2">
            <a:schemeClr val="accent4"/>
          </a:lnRef>
          <a:fillRef idx="1">
            <a:schemeClr val="lt1"/>
          </a:fillRef>
          <a:effectRef idx="0">
            <a:schemeClr val="accent4"/>
          </a:effectRef>
          <a:fontRef idx="minor">
            <a:schemeClr val="dk1"/>
          </a:fontRef>
        </p:style>
        <p:txBody>
          <a:bodyPr rtlCol="0" anchor="t"/>
          <a:lstStyle/>
          <a:p>
            <a:r>
              <a:rPr lang="en-US" sz="1400" dirty="0">
                <a:latin typeface="Jungka Book" pitchFamily="2" charset="77"/>
              </a:rPr>
              <a:t>Priority areas like Misinformation and Self-Harm coming into focus from an enforcement and reporting </a:t>
            </a:r>
            <a:r>
              <a:rPr lang="en-US" sz="1400" dirty="0" err="1">
                <a:latin typeface="Jungka Book" pitchFamily="2" charset="77"/>
              </a:rPr>
              <a:t>persepective</a:t>
            </a:r>
            <a:endParaRPr lang="en-US" sz="1400" dirty="0">
              <a:latin typeface="Jungka Book" pitchFamily="2" charset="77"/>
            </a:endParaRPr>
          </a:p>
        </p:txBody>
      </p:sp>
    </p:spTree>
    <p:extLst>
      <p:ext uri="{BB962C8B-B14F-4D97-AF65-F5344CB8AC3E}">
        <p14:creationId xmlns:p14="http://schemas.microsoft.com/office/powerpoint/2010/main" val="2155447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A8EC21-4C26-1D9B-6F6D-4CA18B4D3572}"/>
              </a:ext>
            </a:extLst>
          </p:cNvPr>
          <p:cNvSpPr>
            <a:spLocks noGrp="1"/>
          </p:cNvSpPr>
          <p:nvPr>
            <p:ph idx="1"/>
          </p:nvPr>
        </p:nvSpPr>
        <p:spPr/>
        <p:txBody>
          <a:bodyPr>
            <a:normAutofit fontScale="92500" lnSpcReduction="10000"/>
          </a:bodyPr>
          <a:lstStyle/>
          <a:p>
            <a:pPr marL="457200" indent="-457200">
              <a:buAutoNum type="arabicPeriod"/>
            </a:pPr>
            <a:r>
              <a:rPr lang="en-US" b="1" dirty="0"/>
              <a:t>Local Market Disclosure + Incident Tracking:</a:t>
            </a:r>
            <a:br>
              <a:rPr lang="en-US" b="1" dirty="0"/>
            </a:br>
            <a:r>
              <a:rPr lang="en-US" dirty="0"/>
              <a:t>Providing transparency on transparency reporting on market and language incorporation into sample-based metrics and/or census-based reporting</a:t>
            </a:r>
          </a:p>
          <a:p>
            <a:pPr marL="457200" indent="-457200">
              <a:buAutoNum type="arabicPeriod"/>
            </a:pPr>
            <a:endParaRPr lang="en-US" dirty="0"/>
          </a:p>
          <a:p>
            <a:pPr marL="457200" indent="-457200">
              <a:buAutoNum type="arabicPeriod"/>
            </a:pPr>
            <a:r>
              <a:rPr lang="en-US" b="1" dirty="0"/>
              <a:t>More Categories Tracked: </a:t>
            </a:r>
            <a:br>
              <a:rPr lang="en-US" dirty="0"/>
            </a:br>
            <a:r>
              <a:rPr lang="en-US" dirty="0"/>
              <a:t>Expansion of the AMR to incorporate reporting on Mis/Disinformation</a:t>
            </a:r>
          </a:p>
          <a:p>
            <a:pPr marL="457200" indent="-457200">
              <a:buAutoNum type="arabicPeriod"/>
            </a:pPr>
            <a:endParaRPr lang="en-US" dirty="0"/>
          </a:p>
          <a:p>
            <a:pPr marL="457200" indent="-457200">
              <a:buAutoNum type="arabicPeriod"/>
            </a:pPr>
            <a:r>
              <a:rPr lang="en-US" b="1" dirty="0"/>
              <a:t>More Accreditation of Metrics:</a:t>
            </a:r>
            <a:br>
              <a:rPr lang="en-US" dirty="0"/>
            </a:br>
            <a:r>
              <a:rPr lang="en-US" dirty="0"/>
              <a:t>Expansion of the MRC audit into monetization metrics</a:t>
            </a:r>
          </a:p>
          <a:p>
            <a:pPr marL="457200" indent="-457200">
              <a:buAutoNum type="arabicPeriod"/>
            </a:pPr>
            <a:endParaRPr lang="en-US" dirty="0"/>
          </a:p>
          <a:p>
            <a:pPr marL="457200" indent="-457200">
              <a:buAutoNum type="arabicPeriod"/>
            </a:pPr>
            <a:r>
              <a:rPr lang="en-US" b="1" dirty="0"/>
              <a:t>Inclusion of Independent Providers:</a:t>
            </a:r>
            <a:br>
              <a:rPr lang="en-US" dirty="0"/>
            </a:br>
            <a:r>
              <a:rPr lang="en-US" dirty="0"/>
              <a:t>More data from campaigns to provide an additional light </a:t>
            </a:r>
          </a:p>
          <a:p>
            <a:pPr marL="457200" indent="-457200">
              <a:buAutoNum type="arabicPeriod"/>
            </a:pPr>
            <a:endParaRPr lang="en-US" dirty="0"/>
          </a:p>
          <a:p>
            <a:pPr marL="457200" indent="-457200">
              <a:buAutoNum type="arabicPeriod"/>
            </a:pPr>
            <a:r>
              <a:rPr lang="en-US" b="1" dirty="0"/>
              <a:t>Better Data Visualization:</a:t>
            </a:r>
            <a:br>
              <a:rPr lang="en-US" dirty="0"/>
            </a:br>
            <a:r>
              <a:rPr lang="en-US" dirty="0"/>
              <a:t>Providing users with a better reading experience</a:t>
            </a:r>
          </a:p>
        </p:txBody>
      </p:sp>
      <p:sp>
        <p:nvSpPr>
          <p:cNvPr id="3" name="Text Placeholder 2">
            <a:extLst>
              <a:ext uri="{FF2B5EF4-FFF2-40B4-BE49-F238E27FC236}">
                <a16:creationId xmlns:a16="http://schemas.microsoft.com/office/drawing/2014/main" id="{AD306F1C-CE07-6085-F9F1-61D11BDBEC14}"/>
              </a:ext>
            </a:extLst>
          </p:cNvPr>
          <p:cNvSpPr>
            <a:spLocks noGrp="1"/>
          </p:cNvSpPr>
          <p:nvPr>
            <p:ph type="body" sz="quarter" idx="10"/>
          </p:nvPr>
        </p:nvSpPr>
        <p:spPr/>
        <p:txBody>
          <a:bodyPr/>
          <a:lstStyle/>
          <a:p>
            <a:r>
              <a:rPr lang="en-US" dirty="0"/>
              <a:t>What is coming next in Common Measures</a:t>
            </a:r>
          </a:p>
        </p:txBody>
      </p:sp>
    </p:spTree>
    <p:extLst>
      <p:ext uri="{BB962C8B-B14F-4D97-AF65-F5344CB8AC3E}">
        <p14:creationId xmlns:p14="http://schemas.microsoft.com/office/powerpoint/2010/main" val="2813798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77DFBE-29FF-D0D3-EB66-1B20D7357D1D}"/>
              </a:ext>
            </a:extLst>
          </p:cNvPr>
          <p:cNvSpPr>
            <a:spLocks noGrp="1"/>
          </p:cNvSpPr>
          <p:nvPr>
            <p:ph idx="1"/>
          </p:nvPr>
        </p:nvSpPr>
        <p:spPr/>
        <p:txBody>
          <a:bodyPr/>
          <a:lstStyle/>
          <a:p>
            <a:endParaRPr lang="en-US"/>
          </a:p>
        </p:txBody>
      </p:sp>
      <p:sp>
        <p:nvSpPr>
          <p:cNvPr id="5" name="Text Placeholder 4">
            <a:extLst>
              <a:ext uri="{FF2B5EF4-FFF2-40B4-BE49-F238E27FC236}">
                <a16:creationId xmlns:a16="http://schemas.microsoft.com/office/drawing/2014/main" id="{7E83BD0E-1442-AC49-5E65-696E1633E15E}"/>
              </a:ext>
            </a:extLst>
          </p:cNvPr>
          <p:cNvSpPr>
            <a:spLocks noGrp="1"/>
          </p:cNvSpPr>
          <p:nvPr>
            <p:ph type="body" sz="quarter" idx="10"/>
          </p:nvPr>
        </p:nvSpPr>
        <p:spPr/>
        <p:txBody>
          <a:bodyPr/>
          <a:lstStyle/>
          <a:p>
            <a:r>
              <a:rPr lang="en-US" dirty="0"/>
              <a:t>Agenda</a:t>
            </a:r>
          </a:p>
        </p:txBody>
      </p:sp>
    </p:spTree>
    <p:extLst>
      <p:ext uri="{BB962C8B-B14F-4D97-AF65-F5344CB8AC3E}">
        <p14:creationId xmlns:p14="http://schemas.microsoft.com/office/powerpoint/2010/main" val="396118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3777EF-C80C-22FC-1F55-9E898A6D2CB8}"/>
              </a:ext>
            </a:extLst>
          </p:cNvPr>
          <p:cNvSpPr>
            <a:spLocks noGrp="1"/>
          </p:cNvSpPr>
          <p:nvPr>
            <p:ph idx="1"/>
          </p:nvPr>
        </p:nvSpPr>
        <p:spPr/>
        <p:txBody>
          <a:bodyPr/>
          <a:lstStyle/>
          <a:p>
            <a:endParaRPr lang="en-US"/>
          </a:p>
        </p:txBody>
      </p:sp>
      <p:sp>
        <p:nvSpPr>
          <p:cNvPr id="3" name="Text Placeholder 2">
            <a:extLst>
              <a:ext uri="{FF2B5EF4-FFF2-40B4-BE49-F238E27FC236}">
                <a16:creationId xmlns:a16="http://schemas.microsoft.com/office/drawing/2014/main" id="{F2C08B0F-F801-F84D-55B4-373FE862B35A}"/>
              </a:ext>
            </a:extLst>
          </p:cNvPr>
          <p:cNvSpPr>
            <a:spLocks noGrp="1"/>
          </p:cNvSpPr>
          <p:nvPr>
            <p:ph type="body" sz="quarter" idx="10"/>
          </p:nvPr>
        </p:nvSpPr>
        <p:spPr/>
        <p:txBody>
          <a:bodyPr/>
          <a:lstStyle/>
          <a:p>
            <a:r>
              <a:rPr lang="en-US" dirty="0"/>
              <a:t>Compliance</a:t>
            </a:r>
          </a:p>
        </p:txBody>
      </p:sp>
    </p:spTree>
    <p:extLst>
      <p:ext uri="{BB962C8B-B14F-4D97-AF65-F5344CB8AC3E}">
        <p14:creationId xmlns:p14="http://schemas.microsoft.com/office/powerpoint/2010/main" val="945426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53F844-1331-79EB-E60C-503818DF47C6}"/>
              </a:ext>
            </a:extLst>
          </p:cNvPr>
          <p:cNvSpPr>
            <a:spLocks noGrp="1"/>
          </p:cNvSpPr>
          <p:nvPr>
            <p:ph type="title"/>
          </p:nvPr>
        </p:nvSpPr>
        <p:spPr/>
        <p:txBody>
          <a:bodyPr/>
          <a:lstStyle/>
          <a:p>
            <a:r>
              <a:rPr lang="en-US" sz="4000" b="1" dirty="0">
                <a:latin typeface="Jungka Book" pitchFamily="2" charset="77"/>
              </a:rPr>
              <a:t>Measurement + Oversight </a:t>
            </a:r>
            <a:br>
              <a:rPr lang="en-US" sz="4000" dirty="0">
                <a:latin typeface="Jungka Book" pitchFamily="2" charset="77"/>
              </a:rPr>
            </a:br>
            <a:br>
              <a:rPr lang="en-US" sz="4000" dirty="0">
                <a:latin typeface="Jungka Book" pitchFamily="2" charset="77"/>
              </a:rPr>
            </a:br>
            <a:r>
              <a:rPr lang="en-US" sz="4000" dirty="0">
                <a:latin typeface="Jungka Book" pitchFamily="2" charset="77"/>
              </a:rPr>
              <a:t>Aggregated Measurement </a:t>
            </a:r>
            <a:br>
              <a:rPr lang="en-US" sz="4000" dirty="0">
                <a:latin typeface="Jungka Book" pitchFamily="2" charset="77"/>
              </a:rPr>
            </a:br>
            <a:r>
              <a:rPr lang="en-US" sz="4000" dirty="0">
                <a:latin typeface="Jungka Book" pitchFamily="2" charset="77"/>
              </a:rPr>
              <a:t>Vol 3</a:t>
            </a:r>
          </a:p>
        </p:txBody>
      </p:sp>
      <p:sp>
        <p:nvSpPr>
          <p:cNvPr id="5" name="Text Placeholder 4">
            <a:extLst>
              <a:ext uri="{FF2B5EF4-FFF2-40B4-BE49-F238E27FC236}">
                <a16:creationId xmlns:a16="http://schemas.microsoft.com/office/drawing/2014/main" id="{0055B271-E520-4726-4551-9B015EA904A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10542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EDC40D-C38C-E7E2-DC13-0A70E868EA76}"/>
              </a:ext>
            </a:extLst>
          </p:cNvPr>
          <p:cNvSpPr>
            <a:spLocks noGrp="1"/>
          </p:cNvSpPr>
          <p:nvPr>
            <p:ph idx="1"/>
          </p:nvPr>
        </p:nvSpPr>
        <p:spPr>
          <a:xfrm>
            <a:off x="719625" y="2103988"/>
            <a:ext cx="5619530" cy="4212448"/>
          </a:xfrm>
        </p:spPr>
        <p:txBody>
          <a:bodyPr>
            <a:normAutofit lnSpcReduction="10000"/>
          </a:bodyPr>
          <a:lstStyle/>
          <a:p>
            <a:r>
              <a:rPr lang="en-US" dirty="0">
                <a:latin typeface="Jungka Book" pitchFamily="2" charset="77"/>
              </a:rPr>
              <a:t>Common Measures is 1-of-4 key pillars for GARM</a:t>
            </a:r>
          </a:p>
          <a:p>
            <a:endParaRPr lang="en-US" dirty="0">
              <a:latin typeface="Jungka Book" pitchFamily="2" charset="77"/>
            </a:endParaRPr>
          </a:p>
          <a:p>
            <a:r>
              <a:rPr lang="en-US" dirty="0">
                <a:latin typeface="Jungka Book" pitchFamily="2" charset="77"/>
              </a:rPr>
              <a:t>Common Measures is designed to track how we are collectively progressing on efforts to remove harmful content, with a focus on content monetization</a:t>
            </a:r>
          </a:p>
          <a:p>
            <a:endParaRPr lang="en-US" dirty="0">
              <a:latin typeface="Jungka Book" pitchFamily="2" charset="77"/>
            </a:endParaRPr>
          </a:p>
          <a:p>
            <a:r>
              <a:rPr lang="en-US" dirty="0">
                <a:latin typeface="Jungka Book" pitchFamily="2" charset="77"/>
              </a:rPr>
              <a:t>The Aggregated Measurement Report creates that common framework, a shared point of access, and a set of measurement best practices</a:t>
            </a:r>
          </a:p>
          <a:p>
            <a:endParaRPr lang="en-US" dirty="0">
              <a:latin typeface="Jungka Book" pitchFamily="2" charset="77"/>
            </a:endParaRPr>
          </a:p>
          <a:p>
            <a:r>
              <a:rPr lang="en-US" dirty="0">
                <a:latin typeface="Jungka Book" pitchFamily="2" charset="77"/>
              </a:rPr>
              <a:t>Now in Volume 3, the report as an effort is 1 year old</a:t>
            </a:r>
          </a:p>
        </p:txBody>
      </p:sp>
      <p:sp>
        <p:nvSpPr>
          <p:cNvPr id="5" name="Text Placeholder 4">
            <a:extLst>
              <a:ext uri="{FF2B5EF4-FFF2-40B4-BE49-F238E27FC236}">
                <a16:creationId xmlns:a16="http://schemas.microsoft.com/office/drawing/2014/main" id="{E4E9779D-4BBD-F4B9-22E5-877B11AF7870}"/>
              </a:ext>
            </a:extLst>
          </p:cNvPr>
          <p:cNvSpPr>
            <a:spLocks noGrp="1"/>
          </p:cNvSpPr>
          <p:nvPr>
            <p:ph type="body" sz="quarter" idx="10"/>
          </p:nvPr>
        </p:nvSpPr>
        <p:spPr/>
        <p:txBody>
          <a:bodyPr/>
          <a:lstStyle/>
          <a:p>
            <a:r>
              <a:rPr lang="en-US" dirty="0">
                <a:latin typeface="Jungka Book" pitchFamily="2" charset="77"/>
              </a:rPr>
              <a:t>Aggregated Measurement Report: </a:t>
            </a:r>
            <a:br>
              <a:rPr lang="en-US" dirty="0">
                <a:latin typeface="Jungka Book" pitchFamily="2" charset="77"/>
              </a:rPr>
            </a:br>
            <a:r>
              <a:rPr lang="en-US" dirty="0">
                <a:latin typeface="Jungka Book" pitchFamily="2" charset="77"/>
              </a:rPr>
              <a:t>The work in context</a:t>
            </a:r>
          </a:p>
        </p:txBody>
      </p:sp>
      <p:grpSp>
        <p:nvGrpSpPr>
          <p:cNvPr id="6" name="Group 5">
            <a:extLst>
              <a:ext uri="{FF2B5EF4-FFF2-40B4-BE49-F238E27FC236}">
                <a16:creationId xmlns:a16="http://schemas.microsoft.com/office/drawing/2014/main" id="{BD4E8454-EB72-1645-7C86-ACF6763459C4}"/>
              </a:ext>
            </a:extLst>
          </p:cNvPr>
          <p:cNvGrpSpPr/>
          <p:nvPr/>
        </p:nvGrpSpPr>
        <p:grpSpPr>
          <a:xfrm>
            <a:off x="6702175" y="1952856"/>
            <a:ext cx="5087417" cy="4135747"/>
            <a:chOff x="6187486" y="1952857"/>
            <a:chExt cx="5087417" cy="4135747"/>
          </a:xfrm>
        </p:grpSpPr>
        <p:sp>
          <p:nvSpPr>
            <p:cNvPr id="7" name="Arc 6">
              <a:extLst>
                <a:ext uri="{FF2B5EF4-FFF2-40B4-BE49-F238E27FC236}">
                  <a16:creationId xmlns:a16="http://schemas.microsoft.com/office/drawing/2014/main" id="{2A6F4719-8E0D-20E7-9481-42E5D3E5281E}"/>
                </a:ext>
              </a:extLst>
            </p:cNvPr>
            <p:cNvSpPr/>
            <p:nvPr/>
          </p:nvSpPr>
          <p:spPr>
            <a:xfrm rot="16200000">
              <a:off x="6729920" y="1952857"/>
              <a:ext cx="4059044" cy="4059044"/>
            </a:xfrm>
            <a:prstGeom prst="arc">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E1E1E"/>
                </a:solidFill>
                <a:effectLst/>
                <a:uLnTx/>
                <a:uFillTx/>
                <a:latin typeface="Arial" panose="020B0604020202020204"/>
                <a:ea typeface="+mn-ea"/>
                <a:cs typeface="+mn-cs"/>
              </a:endParaRPr>
            </a:p>
          </p:txBody>
        </p:sp>
        <p:sp>
          <p:nvSpPr>
            <p:cNvPr id="8" name="Arc 7">
              <a:extLst>
                <a:ext uri="{FF2B5EF4-FFF2-40B4-BE49-F238E27FC236}">
                  <a16:creationId xmlns:a16="http://schemas.microsoft.com/office/drawing/2014/main" id="{497A5D34-C4E8-C882-885E-4303142961F6}"/>
                </a:ext>
              </a:extLst>
            </p:cNvPr>
            <p:cNvSpPr/>
            <p:nvPr/>
          </p:nvSpPr>
          <p:spPr>
            <a:xfrm>
              <a:off x="6815412" y="1952857"/>
              <a:ext cx="4059044" cy="4059044"/>
            </a:xfrm>
            <a:prstGeom prst="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E1E1E"/>
                </a:solidFill>
                <a:effectLst/>
                <a:uLnTx/>
                <a:uFillTx/>
                <a:latin typeface="Arial" panose="020B0604020202020204"/>
                <a:ea typeface="+mn-ea"/>
                <a:cs typeface="+mn-cs"/>
              </a:endParaRPr>
            </a:p>
          </p:txBody>
        </p:sp>
        <p:sp>
          <p:nvSpPr>
            <p:cNvPr id="9" name="Arc 8">
              <a:extLst>
                <a:ext uri="{FF2B5EF4-FFF2-40B4-BE49-F238E27FC236}">
                  <a16:creationId xmlns:a16="http://schemas.microsoft.com/office/drawing/2014/main" id="{6021309F-3A12-4FA7-D2D4-FC480CA40D6C}"/>
                </a:ext>
              </a:extLst>
            </p:cNvPr>
            <p:cNvSpPr/>
            <p:nvPr/>
          </p:nvSpPr>
          <p:spPr>
            <a:xfrm rot="5400000">
              <a:off x="6815412" y="2029560"/>
              <a:ext cx="4059044" cy="4059044"/>
            </a:xfrm>
            <a:prstGeom prst="arc">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1E1E"/>
                </a:solidFill>
                <a:effectLst/>
                <a:uLnTx/>
                <a:uFillTx/>
                <a:latin typeface="Arial" panose="020B0604020202020204"/>
                <a:ea typeface="+mn-ea"/>
                <a:cs typeface="+mn-cs"/>
              </a:endParaRPr>
            </a:p>
          </p:txBody>
        </p:sp>
        <p:sp>
          <p:nvSpPr>
            <p:cNvPr id="10" name="Arc 9">
              <a:extLst>
                <a:ext uri="{FF2B5EF4-FFF2-40B4-BE49-F238E27FC236}">
                  <a16:creationId xmlns:a16="http://schemas.microsoft.com/office/drawing/2014/main" id="{70549BFE-1388-DEA2-A14B-85D0B9B7F306}"/>
                </a:ext>
              </a:extLst>
            </p:cNvPr>
            <p:cNvSpPr/>
            <p:nvPr/>
          </p:nvSpPr>
          <p:spPr>
            <a:xfrm rot="10800000">
              <a:off x="6729920" y="2029558"/>
              <a:ext cx="4059044" cy="4059044"/>
            </a:xfrm>
            <a:prstGeom prst="arc">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E1E1E"/>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EA4CFDEE-DF07-AE21-3F09-7F8347E40B2A}"/>
                </a:ext>
              </a:extLst>
            </p:cNvPr>
            <p:cNvGrpSpPr/>
            <p:nvPr/>
          </p:nvGrpSpPr>
          <p:grpSpPr>
            <a:xfrm>
              <a:off x="7294092" y="2583067"/>
              <a:ext cx="2959790" cy="2952022"/>
              <a:chOff x="7014934" y="2121023"/>
              <a:chExt cx="4099328" cy="4088572"/>
            </a:xfrm>
            <a:solidFill>
              <a:schemeClr val="bg1"/>
            </a:solidFill>
          </p:grpSpPr>
          <p:sp>
            <p:nvSpPr>
              <p:cNvPr id="28" name="Arc 27">
                <a:extLst>
                  <a:ext uri="{FF2B5EF4-FFF2-40B4-BE49-F238E27FC236}">
                    <a16:creationId xmlns:a16="http://schemas.microsoft.com/office/drawing/2014/main" id="{DE565E1F-547A-C540-2622-75403C474517}"/>
                  </a:ext>
                </a:extLst>
              </p:cNvPr>
              <p:cNvSpPr/>
              <p:nvPr/>
            </p:nvSpPr>
            <p:spPr>
              <a:xfrm rot="16200000">
                <a:off x="7014934" y="2135789"/>
                <a:ext cx="4059044" cy="4059044"/>
              </a:xfrm>
              <a:prstGeom prst="arc">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E1E1E"/>
                  </a:solidFill>
                  <a:effectLst/>
                  <a:uLnTx/>
                  <a:uFillTx/>
                  <a:latin typeface="Arial" panose="020B0604020202020204"/>
                  <a:ea typeface="+mn-ea"/>
                  <a:cs typeface="+mn-cs"/>
                </a:endParaRPr>
              </a:p>
            </p:txBody>
          </p:sp>
          <p:sp>
            <p:nvSpPr>
              <p:cNvPr id="29" name="Arc 28">
                <a:extLst>
                  <a:ext uri="{FF2B5EF4-FFF2-40B4-BE49-F238E27FC236}">
                    <a16:creationId xmlns:a16="http://schemas.microsoft.com/office/drawing/2014/main" id="{C6716258-B817-E0E6-8A41-B630B7E291C2}"/>
                  </a:ext>
                </a:extLst>
              </p:cNvPr>
              <p:cNvSpPr/>
              <p:nvPr/>
            </p:nvSpPr>
            <p:spPr>
              <a:xfrm>
                <a:off x="7055217" y="2150551"/>
                <a:ext cx="4059044" cy="4059044"/>
              </a:xfrm>
              <a:prstGeom prst="arc">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E1E1E"/>
                  </a:solidFill>
                  <a:effectLst/>
                  <a:uLnTx/>
                  <a:uFillTx/>
                  <a:latin typeface="Arial" panose="020B0604020202020204"/>
                  <a:ea typeface="+mn-ea"/>
                  <a:cs typeface="+mn-cs"/>
                </a:endParaRPr>
              </a:p>
            </p:txBody>
          </p:sp>
          <p:sp>
            <p:nvSpPr>
              <p:cNvPr id="30" name="Arc 29">
                <a:extLst>
                  <a:ext uri="{FF2B5EF4-FFF2-40B4-BE49-F238E27FC236}">
                    <a16:creationId xmlns:a16="http://schemas.microsoft.com/office/drawing/2014/main" id="{325567AA-81EB-2A61-70A3-9C8BBEE4CA86}"/>
                  </a:ext>
                </a:extLst>
              </p:cNvPr>
              <p:cNvSpPr/>
              <p:nvPr/>
            </p:nvSpPr>
            <p:spPr>
              <a:xfrm rot="5400000">
                <a:off x="7055219" y="2121024"/>
                <a:ext cx="4059043" cy="4059042"/>
              </a:xfrm>
              <a:prstGeom prst="arc">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E1E1E"/>
                  </a:solidFill>
                  <a:effectLst/>
                  <a:uLnTx/>
                  <a:uFillTx/>
                  <a:latin typeface="Arial" panose="020B0604020202020204"/>
                  <a:ea typeface="+mn-ea"/>
                  <a:cs typeface="+mn-cs"/>
                </a:endParaRPr>
              </a:p>
            </p:txBody>
          </p:sp>
          <p:sp>
            <p:nvSpPr>
              <p:cNvPr id="31" name="Arc 30">
                <a:extLst>
                  <a:ext uri="{FF2B5EF4-FFF2-40B4-BE49-F238E27FC236}">
                    <a16:creationId xmlns:a16="http://schemas.microsoft.com/office/drawing/2014/main" id="{1FCBE992-092E-3365-0FEC-76201F8DB659}"/>
                  </a:ext>
                </a:extLst>
              </p:cNvPr>
              <p:cNvSpPr/>
              <p:nvPr/>
            </p:nvSpPr>
            <p:spPr>
              <a:xfrm rot="10800000">
                <a:off x="7014934" y="2121026"/>
                <a:ext cx="4059043" cy="4059044"/>
              </a:xfrm>
              <a:prstGeom prst="arc">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E1E1E"/>
                  </a:solidFill>
                  <a:effectLst/>
                  <a:uLnTx/>
                  <a:uFillTx/>
                  <a:latin typeface="Arial" panose="020B0604020202020204"/>
                  <a:ea typeface="+mn-ea"/>
                  <a:cs typeface="+mn-cs"/>
                </a:endParaRPr>
              </a:p>
            </p:txBody>
          </p:sp>
        </p:grpSp>
        <p:sp>
          <p:nvSpPr>
            <p:cNvPr id="12" name="Oval 11">
              <a:extLst>
                <a:ext uri="{FF2B5EF4-FFF2-40B4-BE49-F238E27FC236}">
                  <a16:creationId xmlns:a16="http://schemas.microsoft.com/office/drawing/2014/main" id="{F2B05244-F4D1-9BDB-A136-AFACA70FE322}"/>
                </a:ext>
              </a:extLst>
            </p:cNvPr>
            <p:cNvSpPr/>
            <p:nvPr/>
          </p:nvSpPr>
          <p:spPr>
            <a:xfrm>
              <a:off x="8844935" y="2189987"/>
              <a:ext cx="632754" cy="632754"/>
            </a:xfrm>
            <a:prstGeom prst="ellipse">
              <a:avLst/>
            </a:prstGeom>
            <a:ln/>
          </p:spPr>
          <p:style>
            <a:lnRef idx="2">
              <a:schemeClr val="dk1"/>
            </a:lnRef>
            <a:fillRef idx="1">
              <a:schemeClr val="lt1"/>
            </a:fillRef>
            <a:effectRef idx="0">
              <a:schemeClr val="dk1"/>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1E1E1E"/>
                  </a:solidFill>
                  <a:effectLst/>
                  <a:uLnTx/>
                  <a:uFillTx/>
                  <a:latin typeface="Jungka Book" pitchFamily="2" charset="0"/>
                  <a:ea typeface="+mn-ea"/>
                  <a:cs typeface="+mn-cs"/>
                </a:rPr>
                <a:t>ENDORSEMENT</a:t>
              </a:r>
            </a:p>
          </p:txBody>
        </p:sp>
        <p:sp>
          <p:nvSpPr>
            <p:cNvPr id="13" name="Oval 12">
              <a:extLst>
                <a:ext uri="{FF2B5EF4-FFF2-40B4-BE49-F238E27FC236}">
                  <a16:creationId xmlns:a16="http://schemas.microsoft.com/office/drawing/2014/main" id="{70D50A12-9CCC-25CB-9EB6-139A724A7C49}"/>
                </a:ext>
              </a:extLst>
            </p:cNvPr>
            <p:cNvSpPr/>
            <p:nvPr/>
          </p:nvSpPr>
          <p:spPr>
            <a:xfrm>
              <a:off x="9532961" y="2670788"/>
              <a:ext cx="632754" cy="632754"/>
            </a:xfrm>
            <a:prstGeom prst="ellipse">
              <a:avLst/>
            </a:prstGeom>
            <a:ln/>
          </p:spPr>
          <p:style>
            <a:lnRef idx="2">
              <a:schemeClr val="dk1"/>
            </a:lnRef>
            <a:fillRef idx="1">
              <a:schemeClr val="lt1"/>
            </a:fillRef>
            <a:effectRef idx="0">
              <a:schemeClr val="dk1"/>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1E1E1E"/>
                  </a:solidFill>
                  <a:effectLst/>
                  <a:uLnTx/>
                  <a:uFillTx/>
                  <a:latin typeface="Jungka Book" pitchFamily="2" charset="0"/>
                  <a:ea typeface="+mn-ea"/>
                  <a:cs typeface="+mn-cs"/>
                </a:rPr>
                <a:t>COVERAGE</a:t>
              </a:r>
            </a:p>
          </p:txBody>
        </p:sp>
        <p:sp>
          <p:nvSpPr>
            <p:cNvPr id="14" name="Oval 13">
              <a:extLst>
                <a:ext uri="{FF2B5EF4-FFF2-40B4-BE49-F238E27FC236}">
                  <a16:creationId xmlns:a16="http://schemas.microsoft.com/office/drawing/2014/main" id="{7A164B35-F9FC-2334-340A-84FD35AB8832}"/>
                </a:ext>
              </a:extLst>
            </p:cNvPr>
            <p:cNvSpPr/>
            <p:nvPr/>
          </p:nvSpPr>
          <p:spPr>
            <a:xfrm>
              <a:off x="10012702" y="3349625"/>
              <a:ext cx="632754" cy="632754"/>
            </a:xfrm>
            <a:prstGeom prst="ellipse">
              <a:avLst/>
            </a:prstGeom>
            <a:ln/>
          </p:spPr>
          <p:style>
            <a:lnRef idx="2">
              <a:schemeClr val="dk1"/>
            </a:lnRef>
            <a:fillRef idx="1">
              <a:schemeClr val="lt1"/>
            </a:fillRef>
            <a:effectRef idx="0">
              <a:schemeClr val="dk1"/>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1E1E1E"/>
                  </a:solidFill>
                  <a:effectLst/>
                  <a:uLnTx/>
                  <a:uFillTx/>
                  <a:latin typeface="Jungka Book" pitchFamily="2" charset="0"/>
                  <a:ea typeface="+mn-ea"/>
                  <a:cs typeface="+mn-cs"/>
                </a:rPr>
                <a:t>INTEGRATION</a:t>
              </a:r>
            </a:p>
          </p:txBody>
        </p:sp>
        <p:sp>
          <p:nvSpPr>
            <p:cNvPr id="15" name="Oval 14">
              <a:extLst>
                <a:ext uri="{FF2B5EF4-FFF2-40B4-BE49-F238E27FC236}">
                  <a16:creationId xmlns:a16="http://schemas.microsoft.com/office/drawing/2014/main" id="{8BFAE447-CC33-B2FE-B407-E09695C3D2F2}"/>
                </a:ext>
              </a:extLst>
            </p:cNvPr>
            <p:cNvSpPr/>
            <p:nvPr/>
          </p:nvSpPr>
          <p:spPr>
            <a:xfrm>
              <a:off x="9745924" y="4507197"/>
              <a:ext cx="632754" cy="632754"/>
            </a:xfrm>
            <a:prstGeom prst="ellipse">
              <a:avLst/>
            </a:prstGeom>
            <a:ln/>
          </p:spPr>
          <p:style>
            <a:lnRef idx="2">
              <a:schemeClr val="accent3"/>
            </a:lnRef>
            <a:fillRef idx="1">
              <a:schemeClr val="lt1"/>
            </a:fillRef>
            <a:effectRef idx="0">
              <a:schemeClr val="accent3"/>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1E1E1E"/>
                  </a:solidFill>
                  <a:effectLst/>
                  <a:uLnTx/>
                  <a:uFillTx/>
                  <a:latin typeface="Jungka Book" pitchFamily="2" charset="0"/>
                  <a:ea typeface="+mn-ea"/>
                  <a:cs typeface="+mn-cs"/>
                </a:rPr>
                <a:t>PARTICIPATION</a:t>
              </a:r>
            </a:p>
          </p:txBody>
        </p:sp>
        <p:grpSp>
          <p:nvGrpSpPr>
            <p:cNvPr id="16" name="Group 15">
              <a:extLst>
                <a:ext uri="{FF2B5EF4-FFF2-40B4-BE49-F238E27FC236}">
                  <a16:creationId xmlns:a16="http://schemas.microsoft.com/office/drawing/2014/main" id="{A23ACE63-F80F-8145-BE5D-D8D1DE27DD1C}"/>
                </a:ext>
              </a:extLst>
            </p:cNvPr>
            <p:cNvGrpSpPr/>
            <p:nvPr/>
          </p:nvGrpSpPr>
          <p:grpSpPr>
            <a:xfrm rot="10800000">
              <a:off x="6931603" y="4075114"/>
              <a:ext cx="1800521" cy="1792392"/>
              <a:chOff x="2650153" y="4082841"/>
              <a:chExt cx="1800521" cy="1792392"/>
            </a:xfrm>
          </p:grpSpPr>
          <p:sp>
            <p:nvSpPr>
              <p:cNvPr id="25" name="Oval 24">
                <a:extLst>
                  <a:ext uri="{FF2B5EF4-FFF2-40B4-BE49-F238E27FC236}">
                    <a16:creationId xmlns:a16="http://schemas.microsoft.com/office/drawing/2014/main" id="{6236E411-A55D-DAEE-B33C-B9266F803D17}"/>
                  </a:ext>
                </a:extLst>
              </p:cNvPr>
              <p:cNvSpPr/>
              <p:nvPr/>
            </p:nvSpPr>
            <p:spPr>
              <a:xfrm rot="10800000">
                <a:off x="2650153" y="4082841"/>
                <a:ext cx="632754" cy="632754"/>
              </a:xfrm>
              <a:prstGeom prst="ellipse">
                <a:avLst/>
              </a:prstGeom>
              <a:ln/>
            </p:spPr>
            <p:style>
              <a:lnRef idx="2">
                <a:schemeClr val="accent4"/>
              </a:lnRef>
              <a:fillRef idx="1">
                <a:schemeClr val="lt1"/>
              </a:fillRef>
              <a:effectRef idx="0">
                <a:schemeClr val="accent4"/>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1E1E1E"/>
                    </a:solidFill>
                    <a:effectLst/>
                    <a:uLnTx/>
                    <a:uFillTx/>
                    <a:latin typeface="Jungka Book" pitchFamily="2" charset="0"/>
                    <a:ea typeface="+mn-ea"/>
                    <a:cs typeface="+mn-cs"/>
                  </a:rPr>
                  <a:t>ENDORSEMENT</a:t>
                </a:r>
              </a:p>
            </p:txBody>
          </p:sp>
          <p:sp>
            <p:nvSpPr>
              <p:cNvPr id="26" name="Oval 25">
                <a:extLst>
                  <a:ext uri="{FF2B5EF4-FFF2-40B4-BE49-F238E27FC236}">
                    <a16:creationId xmlns:a16="http://schemas.microsoft.com/office/drawing/2014/main" id="{4F139F31-5961-63A5-EB38-249C28AB9835}"/>
                  </a:ext>
                </a:extLst>
              </p:cNvPr>
              <p:cNvSpPr/>
              <p:nvPr/>
            </p:nvSpPr>
            <p:spPr>
              <a:xfrm rot="10800000">
                <a:off x="3338179" y="4563642"/>
                <a:ext cx="632754" cy="632754"/>
              </a:xfrm>
              <a:prstGeom prst="ellipse">
                <a:avLst/>
              </a:prstGeom>
              <a:ln/>
            </p:spPr>
            <p:style>
              <a:lnRef idx="2">
                <a:schemeClr val="accent4"/>
              </a:lnRef>
              <a:fillRef idx="1">
                <a:schemeClr val="lt1"/>
              </a:fillRef>
              <a:effectRef idx="0">
                <a:schemeClr val="accent4"/>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1E1E1E"/>
                    </a:solidFill>
                    <a:effectLst/>
                    <a:uLnTx/>
                    <a:uFillTx/>
                    <a:latin typeface="Jungka Book" pitchFamily="2" charset="0"/>
                    <a:ea typeface="+mn-ea"/>
                    <a:cs typeface="+mn-cs"/>
                  </a:rPr>
                  <a:t>COVERAGE</a:t>
                </a:r>
              </a:p>
            </p:txBody>
          </p:sp>
          <p:sp>
            <p:nvSpPr>
              <p:cNvPr id="27" name="Oval 26">
                <a:extLst>
                  <a:ext uri="{FF2B5EF4-FFF2-40B4-BE49-F238E27FC236}">
                    <a16:creationId xmlns:a16="http://schemas.microsoft.com/office/drawing/2014/main" id="{DAECC367-3038-6D30-F374-15992E96B9A9}"/>
                  </a:ext>
                </a:extLst>
              </p:cNvPr>
              <p:cNvSpPr/>
              <p:nvPr/>
            </p:nvSpPr>
            <p:spPr>
              <a:xfrm rot="10800000">
                <a:off x="3817920" y="5242479"/>
                <a:ext cx="632754" cy="632754"/>
              </a:xfrm>
              <a:prstGeom prst="ellipse">
                <a:avLst/>
              </a:prstGeom>
              <a:ln/>
            </p:spPr>
            <p:style>
              <a:lnRef idx="2">
                <a:schemeClr val="accent4"/>
              </a:lnRef>
              <a:fillRef idx="1">
                <a:schemeClr val="lt1"/>
              </a:fillRef>
              <a:effectRef idx="0">
                <a:schemeClr val="accent4"/>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1E1E1E"/>
                    </a:solidFill>
                    <a:effectLst/>
                    <a:uLnTx/>
                    <a:uFillTx/>
                    <a:latin typeface="Jungka Book" pitchFamily="2" charset="0"/>
                    <a:ea typeface="+mn-ea"/>
                    <a:cs typeface="+mn-cs"/>
                  </a:rPr>
                  <a:t>INTEGRATION</a:t>
                </a:r>
              </a:p>
            </p:txBody>
          </p:sp>
        </p:grpSp>
        <p:sp>
          <p:nvSpPr>
            <p:cNvPr id="17" name="Oval 16">
              <a:extLst>
                <a:ext uri="{FF2B5EF4-FFF2-40B4-BE49-F238E27FC236}">
                  <a16:creationId xmlns:a16="http://schemas.microsoft.com/office/drawing/2014/main" id="{71EBBEBA-1C7A-5140-4CC0-3DF64EC7D6C8}"/>
                </a:ext>
              </a:extLst>
            </p:cNvPr>
            <p:cNvSpPr/>
            <p:nvPr/>
          </p:nvSpPr>
          <p:spPr>
            <a:xfrm>
              <a:off x="7094967" y="2980254"/>
              <a:ext cx="632754" cy="632754"/>
            </a:xfrm>
            <a:prstGeom prst="ellipse">
              <a:avLst/>
            </a:prstGeom>
            <a:ln/>
          </p:spPr>
          <p:style>
            <a:lnRef idx="2">
              <a:schemeClr val="accent5"/>
            </a:lnRef>
            <a:fillRef idx="1">
              <a:schemeClr val="lt1"/>
            </a:fillRef>
            <a:effectRef idx="0">
              <a:schemeClr val="accent5"/>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1E1E1E"/>
                  </a:solidFill>
                  <a:effectLst/>
                  <a:uLnTx/>
                  <a:uFillTx/>
                  <a:latin typeface="Jungka Book" pitchFamily="2" charset="0"/>
                  <a:ea typeface="+mn-ea"/>
                  <a:cs typeface="+mn-cs"/>
                </a:rPr>
                <a:t>TAG </a:t>
              </a:r>
              <a:br>
                <a:rPr kumimoji="0" lang="en-US" sz="500" b="0" i="0" u="none" strike="noStrike" kern="1200" cap="none" spc="0" normalizeH="0" baseline="0" noProof="0" dirty="0">
                  <a:ln>
                    <a:noFill/>
                  </a:ln>
                  <a:solidFill>
                    <a:srgbClr val="1E1E1E"/>
                  </a:solidFill>
                  <a:effectLst/>
                  <a:uLnTx/>
                  <a:uFillTx/>
                  <a:latin typeface="Jungka Book" pitchFamily="2" charset="0"/>
                  <a:ea typeface="+mn-ea"/>
                  <a:cs typeface="+mn-cs"/>
                </a:rPr>
              </a:br>
              <a:r>
                <a:rPr kumimoji="0" lang="en-US" sz="500" b="0" i="0" u="none" strike="noStrike" kern="1200" cap="none" spc="0" normalizeH="0" baseline="0" noProof="0" dirty="0">
                  <a:ln>
                    <a:noFill/>
                  </a:ln>
                  <a:solidFill>
                    <a:srgbClr val="1E1E1E"/>
                  </a:solidFill>
                  <a:effectLst/>
                  <a:uLnTx/>
                  <a:uFillTx/>
                  <a:latin typeface="Jungka Book" pitchFamily="2" charset="0"/>
                  <a:ea typeface="+mn-ea"/>
                  <a:cs typeface="+mn-cs"/>
                </a:rPr>
                <a:t>CERTIFICATION</a:t>
              </a:r>
            </a:p>
          </p:txBody>
        </p:sp>
        <p:sp>
          <p:nvSpPr>
            <p:cNvPr id="18" name="Oval 17">
              <a:extLst>
                <a:ext uri="{FF2B5EF4-FFF2-40B4-BE49-F238E27FC236}">
                  <a16:creationId xmlns:a16="http://schemas.microsoft.com/office/drawing/2014/main" id="{533221CC-114F-1184-27D9-33534D882B07}"/>
                </a:ext>
              </a:extLst>
            </p:cNvPr>
            <p:cNvSpPr/>
            <p:nvPr/>
          </p:nvSpPr>
          <p:spPr>
            <a:xfrm>
              <a:off x="7690899" y="2375845"/>
              <a:ext cx="632754" cy="632754"/>
            </a:xfrm>
            <a:prstGeom prst="ellipse">
              <a:avLst/>
            </a:prstGeom>
            <a:ln/>
          </p:spPr>
          <p:style>
            <a:lnRef idx="2">
              <a:schemeClr val="accent5"/>
            </a:lnRef>
            <a:fillRef idx="1">
              <a:schemeClr val="lt1"/>
            </a:fillRef>
            <a:effectRef idx="0">
              <a:schemeClr val="accent5"/>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1E1E1E"/>
                  </a:solidFill>
                  <a:effectLst/>
                  <a:uLnTx/>
                  <a:uFillTx/>
                  <a:latin typeface="Jungka Book" pitchFamily="2" charset="0"/>
                  <a:ea typeface="+mn-ea"/>
                  <a:cs typeface="+mn-cs"/>
                </a:rPr>
                <a:t>MRC </a:t>
              </a:r>
              <a:br>
                <a:rPr kumimoji="0" lang="en-US" sz="500" b="0" i="0" u="none" strike="noStrike" kern="1200" cap="none" spc="0" normalizeH="0" baseline="0" noProof="0" dirty="0">
                  <a:ln>
                    <a:noFill/>
                  </a:ln>
                  <a:solidFill>
                    <a:srgbClr val="1E1E1E"/>
                  </a:solidFill>
                  <a:effectLst/>
                  <a:uLnTx/>
                  <a:uFillTx/>
                  <a:latin typeface="Jungka Book" pitchFamily="2" charset="0"/>
                  <a:ea typeface="+mn-ea"/>
                  <a:cs typeface="+mn-cs"/>
                </a:rPr>
              </a:br>
              <a:r>
                <a:rPr kumimoji="0" lang="en-US" sz="500" b="0" i="0" u="none" strike="noStrike" kern="1200" cap="none" spc="0" normalizeH="0" baseline="0" noProof="0" dirty="0">
                  <a:ln>
                    <a:noFill/>
                  </a:ln>
                  <a:solidFill>
                    <a:srgbClr val="1E1E1E"/>
                  </a:solidFill>
                  <a:effectLst/>
                  <a:uLnTx/>
                  <a:uFillTx/>
                  <a:latin typeface="Jungka Book" pitchFamily="2" charset="0"/>
                  <a:ea typeface="+mn-ea"/>
                  <a:cs typeface="+mn-cs"/>
                </a:rPr>
                <a:t>ACCREDITATION</a:t>
              </a:r>
            </a:p>
          </p:txBody>
        </p:sp>
        <p:sp>
          <p:nvSpPr>
            <p:cNvPr id="19" name="TextBox 18">
              <a:extLst>
                <a:ext uri="{FF2B5EF4-FFF2-40B4-BE49-F238E27FC236}">
                  <a16:creationId xmlns:a16="http://schemas.microsoft.com/office/drawing/2014/main" id="{CAFD17E7-9B25-4E4E-2D02-C4B935ED16B2}"/>
                </a:ext>
              </a:extLst>
            </p:cNvPr>
            <p:cNvSpPr txBox="1"/>
            <p:nvPr/>
          </p:nvSpPr>
          <p:spPr>
            <a:xfrm>
              <a:off x="10353176" y="2103989"/>
              <a:ext cx="921727" cy="369332"/>
            </a:xfrm>
            <a:prstGeom prst="rect">
              <a:avLst/>
            </a:prstGeom>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4646"/>
                  </a:solidFill>
                  <a:effectLst/>
                  <a:uLnTx/>
                  <a:uFillTx/>
                  <a:latin typeface="Jungka Book" pitchFamily="2" charset="0"/>
                  <a:ea typeface="+mn-ea"/>
                  <a:cs typeface="+mn-cs"/>
                </a:rPr>
                <a:t>COMMON </a:t>
              </a:r>
              <a:br>
                <a:rPr kumimoji="0" lang="en-US" sz="1200" b="0" i="0" u="none" strike="noStrike" kern="1200" cap="none" spc="0" normalizeH="0" baseline="0" noProof="0" dirty="0">
                  <a:ln>
                    <a:noFill/>
                  </a:ln>
                  <a:solidFill>
                    <a:srgbClr val="464646"/>
                  </a:solidFill>
                  <a:effectLst/>
                  <a:uLnTx/>
                  <a:uFillTx/>
                  <a:latin typeface="Jungka Book" pitchFamily="2" charset="0"/>
                  <a:ea typeface="+mn-ea"/>
                  <a:cs typeface="+mn-cs"/>
                </a:rPr>
              </a:br>
              <a:r>
                <a:rPr kumimoji="0" lang="en-US" sz="1200" b="0" i="0" u="none" strike="noStrike" kern="1200" cap="none" spc="0" normalizeH="0" baseline="0" noProof="0" dirty="0">
                  <a:ln>
                    <a:noFill/>
                  </a:ln>
                  <a:solidFill>
                    <a:srgbClr val="464646"/>
                  </a:solidFill>
                  <a:effectLst/>
                  <a:uLnTx/>
                  <a:uFillTx/>
                  <a:latin typeface="Jungka Book" pitchFamily="2" charset="0"/>
                  <a:ea typeface="+mn-ea"/>
                  <a:cs typeface="+mn-cs"/>
                </a:rPr>
                <a:t>DEFINITIONS</a:t>
              </a:r>
            </a:p>
          </p:txBody>
        </p:sp>
        <p:sp>
          <p:nvSpPr>
            <p:cNvPr id="20" name="TextBox 19">
              <a:extLst>
                <a:ext uri="{FF2B5EF4-FFF2-40B4-BE49-F238E27FC236}">
                  <a16:creationId xmlns:a16="http://schemas.microsoft.com/office/drawing/2014/main" id="{ADCD25DD-395B-3F3C-FE2B-B4CD99A71A8B}"/>
                </a:ext>
              </a:extLst>
            </p:cNvPr>
            <p:cNvSpPr txBox="1"/>
            <p:nvPr/>
          </p:nvSpPr>
          <p:spPr>
            <a:xfrm>
              <a:off x="10503476" y="5447459"/>
              <a:ext cx="771045" cy="369332"/>
            </a:xfrm>
            <a:prstGeom prst="rect">
              <a:avLst/>
            </a:prstGeom>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4646"/>
                  </a:solidFill>
                  <a:effectLst/>
                  <a:uLnTx/>
                  <a:uFillTx/>
                  <a:latin typeface="Jungka Book" pitchFamily="2" charset="0"/>
                  <a:ea typeface="+mn-ea"/>
                  <a:cs typeface="+mn-cs"/>
                </a:rPr>
                <a:t>COMMON </a:t>
              </a:r>
              <a:br>
                <a:rPr kumimoji="0" lang="en-US" sz="1200" b="0" i="0" u="none" strike="noStrike" kern="1200" cap="none" spc="0" normalizeH="0" baseline="0" noProof="0" dirty="0">
                  <a:ln>
                    <a:noFill/>
                  </a:ln>
                  <a:solidFill>
                    <a:srgbClr val="464646"/>
                  </a:solidFill>
                  <a:effectLst/>
                  <a:uLnTx/>
                  <a:uFillTx/>
                  <a:latin typeface="Jungka Book" pitchFamily="2" charset="0"/>
                  <a:ea typeface="+mn-ea"/>
                  <a:cs typeface="+mn-cs"/>
                </a:rPr>
              </a:br>
              <a:r>
                <a:rPr kumimoji="0" lang="en-US" sz="1200" b="0" i="0" u="none" strike="noStrike" kern="1200" cap="none" spc="0" normalizeH="0" baseline="0" noProof="0" dirty="0">
                  <a:ln>
                    <a:noFill/>
                  </a:ln>
                  <a:solidFill>
                    <a:srgbClr val="464646"/>
                  </a:solidFill>
                  <a:effectLst/>
                  <a:uLnTx/>
                  <a:uFillTx/>
                  <a:latin typeface="Jungka Book" pitchFamily="2" charset="0"/>
                  <a:ea typeface="+mn-ea"/>
                  <a:cs typeface="+mn-cs"/>
                </a:rPr>
                <a:t>METRICS</a:t>
              </a:r>
            </a:p>
          </p:txBody>
        </p:sp>
        <p:sp>
          <p:nvSpPr>
            <p:cNvPr id="21" name="TextBox 20">
              <a:extLst>
                <a:ext uri="{FF2B5EF4-FFF2-40B4-BE49-F238E27FC236}">
                  <a16:creationId xmlns:a16="http://schemas.microsoft.com/office/drawing/2014/main" id="{E31C4628-5E22-31E3-07A3-C42EE737EA7D}"/>
                </a:ext>
              </a:extLst>
            </p:cNvPr>
            <p:cNvSpPr txBox="1"/>
            <p:nvPr/>
          </p:nvSpPr>
          <p:spPr>
            <a:xfrm>
              <a:off x="6245350" y="5440132"/>
              <a:ext cx="823944" cy="369332"/>
            </a:xfrm>
            <a:prstGeom prst="rect">
              <a:avLst/>
            </a:prstGeom>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4646"/>
                  </a:solidFill>
                  <a:effectLst/>
                  <a:uLnTx/>
                  <a:uFillTx/>
                  <a:latin typeface="Jungka Book" pitchFamily="2" charset="0"/>
                  <a:ea typeface="+mn-ea"/>
                  <a:cs typeface="+mn-cs"/>
                </a:rPr>
                <a:t>COMMON</a:t>
              </a:r>
              <a:br>
                <a:rPr kumimoji="0" lang="en-US" sz="1200" b="0" i="0" u="none" strike="noStrike" kern="1200" cap="none" spc="0" normalizeH="0" baseline="0" noProof="0" dirty="0">
                  <a:ln>
                    <a:noFill/>
                  </a:ln>
                  <a:solidFill>
                    <a:srgbClr val="464646"/>
                  </a:solidFill>
                  <a:effectLst/>
                  <a:uLnTx/>
                  <a:uFillTx/>
                  <a:latin typeface="Jungka Book" pitchFamily="2" charset="0"/>
                  <a:ea typeface="+mn-ea"/>
                  <a:cs typeface="+mn-cs"/>
                </a:rPr>
              </a:br>
              <a:r>
                <a:rPr kumimoji="0" lang="en-US" sz="1200" b="0" i="0" u="none" strike="noStrike" kern="1200" cap="none" spc="0" normalizeH="0" baseline="0" noProof="0" dirty="0">
                  <a:ln>
                    <a:noFill/>
                  </a:ln>
                  <a:solidFill>
                    <a:srgbClr val="464646"/>
                  </a:solidFill>
                  <a:effectLst/>
                  <a:uLnTx/>
                  <a:uFillTx/>
                  <a:latin typeface="Jungka Book" pitchFamily="2" charset="0"/>
                  <a:ea typeface="+mn-ea"/>
                  <a:cs typeface="+mn-cs"/>
                </a:rPr>
                <a:t>CONTROLS</a:t>
              </a:r>
            </a:p>
          </p:txBody>
        </p:sp>
        <p:sp>
          <p:nvSpPr>
            <p:cNvPr id="22" name="TextBox 21">
              <a:extLst>
                <a:ext uri="{FF2B5EF4-FFF2-40B4-BE49-F238E27FC236}">
                  <a16:creationId xmlns:a16="http://schemas.microsoft.com/office/drawing/2014/main" id="{347549C2-2091-59B6-D8A9-FCF6ADFFE61C}"/>
                </a:ext>
              </a:extLst>
            </p:cNvPr>
            <p:cNvSpPr txBox="1"/>
            <p:nvPr/>
          </p:nvSpPr>
          <p:spPr>
            <a:xfrm>
              <a:off x="6187486" y="2213735"/>
              <a:ext cx="1021113" cy="369332"/>
            </a:xfrm>
            <a:prstGeom prst="rect">
              <a:avLst/>
            </a:prstGeom>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4646"/>
                  </a:solidFill>
                  <a:effectLst/>
                  <a:uLnTx/>
                  <a:uFillTx/>
                  <a:latin typeface="Jungka Book" pitchFamily="2" charset="0"/>
                  <a:ea typeface="+mn-ea"/>
                  <a:cs typeface="+mn-cs"/>
                </a:rPr>
                <a:t>INDEPENDENT</a:t>
              </a:r>
              <a:br>
                <a:rPr kumimoji="0" lang="en-US" sz="1200" b="0" i="0" u="none" strike="noStrike" kern="1200" cap="none" spc="0" normalizeH="0" baseline="0" noProof="0" dirty="0">
                  <a:ln>
                    <a:noFill/>
                  </a:ln>
                  <a:solidFill>
                    <a:srgbClr val="464646"/>
                  </a:solidFill>
                  <a:effectLst/>
                  <a:uLnTx/>
                  <a:uFillTx/>
                  <a:latin typeface="Jungka Book" pitchFamily="2" charset="0"/>
                  <a:ea typeface="+mn-ea"/>
                  <a:cs typeface="+mn-cs"/>
                </a:rPr>
              </a:br>
              <a:r>
                <a:rPr kumimoji="0" lang="en-US" sz="1200" b="0" i="0" u="none" strike="noStrike" kern="1200" cap="none" spc="0" normalizeH="0" baseline="0" noProof="0" dirty="0">
                  <a:ln>
                    <a:noFill/>
                  </a:ln>
                  <a:solidFill>
                    <a:srgbClr val="464646"/>
                  </a:solidFill>
                  <a:effectLst/>
                  <a:uLnTx/>
                  <a:uFillTx/>
                  <a:latin typeface="Jungka Book" pitchFamily="2" charset="0"/>
                  <a:ea typeface="+mn-ea"/>
                  <a:cs typeface="+mn-cs"/>
                </a:rPr>
                <a:t>VERIFICATION</a:t>
              </a:r>
            </a:p>
          </p:txBody>
        </p:sp>
        <p:pic>
          <p:nvPicPr>
            <p:cNvPr id="23" name="Picture 2" descr="Image result for global alliance for responsible media">
              <a:extLst>
                <a:ext uri="{FF2B5EF4-FFF2-40B4-BE49-F238E27FC236}">
                  <a16:creationId xmlns:a16="http://schemas.microsoft.com/office/drawing/2014/main" id="{3757852D-9E77-4D30-1C9C-6794C5DB02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88" t="13338" r="22972" b="12171"/>
            <a:stretch/>
          </p:blipFill>
          <p:spPr bwMode="auto">
            <a:xfrm>
              <a:off x="7841408" y="3068020"/>
              <a:ext cx="1974691" cy="1977130"/>
            </a:xfrm>
            <a:prstGeom prst="ellipse">
              <a:avLst/>
            </a:prstGeom>
            <a:noFill/>
            <a:extLst>
              <a:ext uri="{909E8E84-426E-40DD-AFC4-6F175D3DCCD1}">
                <a14:hiddenFill xmlns:a14="http://schemas.microsoft.com/office/drawing/2010/main">
                  <a:solidFill>
                    <a:srgbClr val="FFFFFF"/>
                  </a:solidFill>
                </a14:hiddenFill>
              </a:ext>
            </a:extLst>
          </p:spPr>
        </p:pic>
        <p:sp>
          <p:nvSpPr>
            <p:cNvPr id="24" name="Oval 23">
              <a:extLst>
                <a:ext uri="{FF2B5EF4-FFF2-40B4-BE49-F238E27FC236}">
                  <a16:creationId xmlns:a16="http://schemas.microsoft.com/office/drawing/2014/main" id="{D1F49C4B-410B-4939-8327-91D8D41FB2A8}"/>
                </a:ext>
              </a:extLst>
            </p:cNvPr>
            <p:cNvSpPr/>
            <p:nvPr/>
          </p:nvSpPr>
          <p:spPr>
            <a:xfrm>
              <a:off x="9129708" y="5057885"/>
              <a:ext cx="632754" cy="632754"/>
            </a:xfrm>
            <a:prstGeom prst="ellipse">
              <a:avLst/>
            </a:prstGeom>
            <a:ln/>
          </p:spPr>
          <p:style>
            <a:lnRef idx="2">
              <a:schemeClr val="accent3"/>
            </a:lnRef>
            <a:fillRef idx="1">
              <a:schemeClr val="lt1"/>
            </a:fillRef>
            <a:effectRef idx="0">
              <a:schemeClr val="accent3"/>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1E1E1E"/>
                  </a:solidFill>
                  <a:effectLst/>
                  <a:uLnTx/>
                  <a:uFillTx/>
                  <a:latin typeface="Jungka Book" pitchFamily="2" charset="0"/>
                  <a:ea typeface="+mn-ea"/>
                  <a:cs typeface="+mn-cs"/>
                </a:rPr>
                <a:t>AUTHORIZED </a:t>
              </a:r>
              <a:br>
                <a:rPr kumimoji="0" lang="en-US" sz="500" b="0" i="0" u="none" strike="noStrike" kern="1200" cap="none" spc="0" normalizeH="0" baseline="0" noProof="0" dirty="0">
                  <a:ln>
                    <a:noFill/>
                  </a:ln>
                  <a:solidFill>
                    <a:srgbClr val="1E1E1E"/>
                  </a:solidFill>
                  <a:effectLst/>
                  <a:uLnTx/>
                  <a:uFillTx/>
                  <a:latin typeface="Jungka Book" pitchFamily="2" charset="0"/>
                  <a:ea typeface="+mn-ea"/>
                  <a:cs typeface="+mn-cs"/>
                </a:rPr>
              </a:br>
              <a:r>
                <a:rPr kumimoji="0" lang="en-US" sz="500" b="0" i="0" u="none" strike="noStrike" kern="1200" cap="none" spc="0" normalizeH="0" baseline="0" noProof="0" dirty="0">
                  <a:ln>
                    <a:noFill/>
                  </a:ln>
                  <a:solidFill>
                    <a:srgbClr val="1E1E1E"/>
                  </a:solidFill>
                  <a:effectLst/>
                  <a:uLnTx/>
                  <a:uFillTx/>
                  <a:latin typeface="Jungka Book" pitchFamily="2" charset="0"/>
                  <a:ea typeface="+mn-ea"/>
                  <a:cs typeface="+mn-cs"/>
                </a:rPr>
                <a:t>METRICS</a:t>
              </a:r>
            </a:p>
          </p:txBody>
        </p:sp>
      </p:grpSp>
    </p:spTree>
    <p:extLst>
      <p:ext uri="{BB962C8B-B14F-4D97-AF65-F5344CB8AC3E}">
        <p14:creationId xmlns:p14="http://schemas.microsoft.com/office/powerpoint/2010/main" val="285162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EDC40D-C38C-E7E2-DC13-0A70E868EA76}"/>
              </a:ext>
            </a:extLst>
          </p:cNvPr>
          <p:cNvSpPr>
            <a:spLocks noGrp="1"/>
          </p:cNvSpPr>
          <p:nvPr>
            <p:ph idx="1"/>
          </p:nvPr>
        </p:nvSpPr>
        <p:spPr>
          <a:xfrm>
            <a:off x="719625" y="2114809"/>
            <a:ext cx="5619530" cy="4212448"/>
          </a:xfrm>
        </p:spPr>
        <p:txBody>
          <a:bodyPr/>
          <a:lstStyle/>
          <a:p>
            <a:pPr marL="342900" indent="-342900">
              <a:buFont typeface="Wingdings" pitchFamily="2" charset="2"/>
              <a:buChar char="Ø"/>
            </a:pPr>
            <a:r>
              <a:rPr lang="en-US" dirty="0">
                <a:latin typeface="Jungka Book" pitchFamily="2" charset="77"/>
              </a:rPr>
              <a:t>More platforms participating and more to join</a:t>
            </a:r>
          </a:p>
          <a:p>
            <a:pPr marL="342900" indent="-342900">
              <a:buFont typeface="Wingdings" pitchFamily="2" charset="2"/>
              <a:buChar char="Ø"/>
            </a:pPr>
            <a:endParaRPr lang="en-US" dirty="0">
              <a:latin typeface="Jungka Book" pitchFamily="2" charset="77"/>
            </a:endParaRPr>
          </a:p>
          <a:p>
            <a:pPr marL="342900" indent="-342900">
              <a:buFont typeface="Wingdings" pitchFamily="2" charset="2"/>
              <a:buChar char="Ø"/>
            </a:pPr>
            <a:r>
              <a:rPr lang="en-US" dirty="0">
                <a:latin typeface="Jungka Book" pitchFamily="2" charset="77"/>
              </a:rPr>
              <a:t>More granular levels of data provided at the category or policy level</a:t>
            </a:r>
          </a:p>
          <a:p>
            <a:pPr marL="342900" indent="-342900">
              <a:buFont typeface="Wingdings" pitchFamily="2" charset="2"/>
              <a:buChar char="Ø"/>
            </a:pPr>
            <a:endParaRPr lang="en-US" dirty="0">
              <a:latin typeface="Jungka Book" pitchFamily="2" charset="77"/>
            </a:endParaRPr>
          </a:p>
          <a:p>
            <a:pPr marL="342900" indent="-342900">
              <a:buFont typeface="Wingdings" pitchFamily="2" charset="2"/>
              <a:buChar char="Ø"/>
            </a:pPr>
            <a:r>
              <a:rPr lang="en-US" dirty="0">
                <a:latin typeface="Jungka Book" pitchFamily="2" charset="77"/>
              </a:rPr>
              <a:t>Metrics specific to monetization safety are being shared for first time</a:t>
            </a:r>
          </a:p>
          <a:p>
            <a:pPr marL="342900" indent="-342900">
              <a:buFont typeface="Wingdings" pitchFamily="2" charset="2"/>
              <a:buChar char="Ø"/>
            </a:pPr>
            <a:endParaRPr lang="en-US" dirty="0">
              <a:latin typeface="Jungka Book" pitchFamily="2" charset="77"/>
            </a:endParaRPr>
          </a:p>
          <a:p>
            <a:pPr marL="342900" indent="-342900">
              <a:buFont typeface="Wingdings" pitchFamily="2" charset="2"/>
              <a:buChar char="Ø"/>
            </a:pPr>
            <a:r>
              <a:rPr lang="en-US" dirty="0">
                <a:latin typeface="Jungka Book" pitchFamily="2" charset="77"/>
              </a:rPr>
              <a:t>Metrics set up for audit in the MRC Content Level Brand Safety Audit</a:t>
            </a:r>
          </a:p>
          <a:p>
            <a:pPr marL="342900" indent="-342900">
              <a:buFont typeface="Wingdings" pitchFamily="2" charset="2"/>
              <a:buChar char="Ø"/>
            </a:pPr>
            <a:endParaRPr lang="en-US" dirty="0">
              <a:latin typeface="Jungka Book" pitchFamily="2" charset="77"/>
            </a:endParaRPr>
          </a:p>
          <a:p>
            <a:pPr marL="342900" indent="-342900">
              <a:buFont typeface="Wingdings" pitchFamily="2" charset="2"/>
              <a:buChar char="Ø"/>
            </a:pPr>
            <a:r>
              <a:rPr lang="en-US" dirty="0">
                <a:latin typeface="Jungka Book" pitchFamily="2" charset="77"/>
              </a:rPr>
              <a:t>Metrics being corroborated by other research</a:t>
            </a:r>
          </a:p>
        </p:txBody>
      </p:sp>
      <p:sp>
        <p:nvSpPr>
          <p:cNvPr id="5" name="Text Placeholder 4">
            <a:extLst>
              <a:ext uri="{FF2B5EF4-FFF2-40B4-BE49-F238E27FC236}">
                <a16:creationId xmlns:a16="http://schemas.microsoft.com/office/drawing/2014/main" id="{E4E9779D-4BBD-F4B9-22E5-877B11AF7870}"/>
              </a:ext>
            </a:extLst>
          </p:cNvPr>
          <p:cNvSpPr>
            <a:spLocks noGrp="1"/>
          </p:cNvSpPr>
          <p:nvPr>
            <p:ph type="body" sz="quarter" idx="10"/>
          </p:nvPr>
        </p:nvSpPr>
        <p:spPr/>
        <p:txBody>
          <a:bodyPr/>
          <a:lstStyle/>
          <a:p>
            <a:r>
              <a:rPr lang="en-US" dirty="0">
                <a:latin typeface="Jungka Book" pitchFamily="2" charset="77"/>
              </a:rPr>
              <a:t>Aggregated Measurement Report: </a:t>
            </a:r>
            <a:br>
              <a:rPr lang="en-US" dirty="0">
                <a:latin typeface="Jungka Book" pitchFamily="2" charset="77"/>
              </a:rPr>
            </a:br>
            <a:r>
              <a:rPr lang="en-US" dirty="0">
                <a:latin typeface="Jungka Book" pitchFamily="2" charset="77"/>
              </a:rPr>
              <a:t>Driving change</a:t>
            </a:r>
          </a:p>
        </p:txBody>
      </p:sp>
      <p:pic>
        <p:nvPicPr>
          <p:cNvPr id="2" name="Picture 1">
            <a:extLst>
              <a:ext uri="{FF2B5EF4-FFF2-40B4-BE49-F238E27FC236}">
                <a16:creationId xmlns:a16="http://schemas.microsoft.com/office/drawing/2014/main" id="{6777D76F-8640-849D-CCEB-BF319B550234}"/>
              </a:ext>
            </a:extLst>
          </p:cNvPr>
          <p:cNvPicPr>
            <a:picLocks noChangeAspect="1"/>
          </p:cNvPicPr>
          <p:nvPr/>
        </p:nvPicPr>
        <p:blipFill>
          <a:blip r:embed="rId2"/>
          <a:stretch>
            <a:fillRect/>
          </a:stretch>
        </p:blipFill>
        <p:spPr>
          <a:xfrm>
            <a:off x="7180073" y="2320504"/>
            <a:ext cx="4292302" cy="3003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37796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C93978-3870-8BD1-30E6-1E9B9F36164D}"/>
              </a:ext>
            </a:extLst>
          </p:cNvPr>
          <p:cNvSpPr>
            <a:spLocks noGrp="1"/>
          </p:cNvSpPr>
          <p:nvPr>
            <p:ph type="body" sz="quarter" idx="10"/>
          </p:nvPr>
        </p:nvSpPr>
        <p:spPr>
          <a:xfrm>
            <a:off x="716996" y="562333"/>
            <a:ext cx="10557907" cy="1390524"/>
          </a:xfrm>
        </p:spPr>
        <p:txBody>
          <a:bodyPr>
            <a:normAutofit/>
          </a:bodyPr>
          <a:lstStyle/>
          <a:p>
            <a:pPr>
              <a:spcAft>
                <a:spcPts val="600"/>
              </a:spcAft>
            </a:pPr>
            <a:r>
              <a:rPr lang="en-US" dirty="0">
                <a:latin typeface="Jungka Book" pitchFamily="2" charset="77"/>
              </a:rPr>
              <a:t>Aggregated Measurement Report: </a:t>
            </a:r>
            <a:br>
              <a:rPr lang="en-US" dirty="0">
                <a:latin typeface="Jungka Book" pitchFamily="2" charset="77"/>
              </a:rPr>
            </a:br>
            <a:r>
              <a:rPr lang="en-US" dirty="0">
                <a:latin typeface="Jungka Book" pitchFamily="2" charset="77"/>
              </a:rPr>
              <a:t>What we’ve learned so far</a:t>
            </a:r>
          </a:p>
        </p:txBody>
      </p:sp>
      <p:graphicFrame>
        <p:nvGraphicFramePr>
          <p:cNvPr id="5" name="Content Placeholder 1">
            <a:extLst>
              <a:ext uri="{FF2B5EF4-FFF2-40B4-BE49-F238E27FC236}">
                <a16:creationId xmlns:a16="http://schemas.microsoft.com/office/drawing/2014/main" id="{555A3BBE-89C6-3CF3-7CAE-E23E0001BFA6}"/>
              </a:ext>
            </a:extLst>
          </p:cNvPr>
          <p:cNvGraphicFramePr>
            <a:graphicFrameLocks noGrp="1"/>
          </p:cNvGraphicFramePr>
          <p:nvPr>
            <p:ph idx="1"/>
            <p:extLst>
              <p:ext uri="{D42A27DB-BD31-4B8C-83A1-F6EECF244321}">
                <p14:modId xmlns:p14="http://schemas.microsoft.com/office/powerpoint/2010/main" val="2171331336"/>
              </p:ext>
            </p:extLst>
          </p:nvPr>
        </p:nvGraphicFramePr>
        <p:xfrm>
          <a:off x="719624" y="1952856"/>
          <a:ext cx="10558254" cy="4635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3501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375AD00-F877-2CB1-4500-AE11341DA5D4}"/>
              </a:ext>
            </a:extLst>
          </p:cNvPr>
          <p:cNvGraphicFramePr>
            <a:graphicFrameLocks noGrp="1"/>
          </p:cNvGraphicFramePr>
          <p:nvPr>
            <p:ph idx="1"/>
            <p:extLst>
              <p:ext uri="{D42A27DB-BD31-4B8C-83A1-F6EECF244321}">
                <p14:modId xmlns:p14="http://schemas.microsoft.com/office/powerpoint/2010/main" val="519037715"/>
              </p:ext>
            </p:extLst>
          </p:nvPr>
        </p:nvGraphicFramePr>
        <p:xfrm>
          <a:off x="719138" y="1331577"/>
          <a:ext cx="10558457" cy="5181958"/>
        </p:xfrm>
        <a:graphic>
          <a:graphicData uri="http://schemas.openxmlformats.org/drawingml/2006/table">
            <a:tbl>
              <a:tblPr firstRow="1" bandRow="1">
                <a:tableStyleId>{69012ECD-51FC-41F1-AA8D-1B2483CD663E}</a:tableStyleId>
              </a:tblPr>
              <a:tblGrid>
                <a:gridCol w="1508351">
                  <a:extLst>
                    <a:ext uri="{9D8B030D-6E8A-4147-A177-3AD203B41FA5}">
                      <a16:colId xmlns:a16="http://schemas.microsoft.com/office/drawing/2014/main" val="1887152655"/>
                    </a:ext>
                  </a:extLst>
                </a:gridCol>
                <a:gridCol w="1508351">
                  <a:extLst>
                    <a:ext uri="{9D8B030D-6E8A-4147-A177-3AD203B41FA5}">
                      <a16:colId xmlns:a16="http://schemas.microsoft.com/office/drawing/2014/main" val="686546964"/>
                    </a:ext>
                  </a:extLst>
                </a:gridCol>
                <a:gridCol w="1508351">
                  <a:extLst>
                    <a:ext uri="{9D8B030D-6E8A-4147-A177-3AD203B41FA5}">
                      <a16:colId xmlns:a16="http://schemas.microsoft.com/office/drawing/2014/main" val="2710471090"/>
                    </a:ext>
                  </a:extLst>
                </a:gridCol>
                <a:gridCol w="1508351">
                  <a:extLst>
                    <a:ext uri="{9D8B030D-6E8A-4147-A177-3AD203B41FA5}">
                      <a16:colId xmlns:a16="http://schemas.microsoft.com/office/drawing/2014/main" val="4199417098"/>
                    </a:ext>
                  </a:extLst>
                </a:gridCol>
                <a:gridCol w="1508351">
                  <a:extLst>
                    <a:ext uri="{9D8B030D-6E8A-4147-A177-3AD203B41FA5}">
                      <a16:colId xmlns:a16="http://schemas.microsoft.com/office/drawing/2014/main" val="1330869505"/>
                    </a:ext>
                  </a:extLst>
                </a:gridCol>
                <a:gridCol w="1508351">
                  <a:extLst>
                    <a:ext uri="{9D8B030D-6E8A-4147-A177-3AD203B41FA5}">
                      <a16:colId xmlns:a16="http://schemas.microsoft.com/office/drawing/2014/main" val="4195704843"/>
                    </a:ext>
                  </a:extLst>
                </a:gridCol>
                <a:gridCol w="1508351">
                  <a:extLst>
                    <a:ext uri="{9D8B030D-6E8A-4147-A177-3AD203B41FA5}">
                      <a16:colId xmlns:a16="http://schemas.microsoft.com/office/drawing/2014/main" val="901476763"/>
                    </a:ext>
                  </a:extLst>
                </a:gridCol>
              </a:tblGrid>
              <a:tr h="389758">
                <a:tc>
                  <a:txBody>
                    <a:bodyPr/>
                    <a:lstStyle/>
                    <a:p>
                      <a:endParaRPr lang="en-US">
                        <a:latin typeface="Jungka Book" pitchFamily="2" charset="77"/>
                      </a:endParaRPr>
                    </a:p>
                  </a:txBody>
                  <a:tcPr/>
                </a:tc>
                <a:tc>
                  <a:txBody>
                    <a:bodyPr/>
                    <a:lstStyle/>
                    <a:p>
                      <a:pPr algn="ctr"/>
                      <a:r>
                        <a:rPr lang="en-US" dirty="0"/>
                        <a:t>Q3 2020</a:t>
                      </a:r>
                      <a:endParaRPr lang="en-US" dirty="0">
                        <a:latin typeface="Jungka Book" pitchFamily="2" charset="77"/>
                      </a:endParaRPr>
                    </a:p>
                  </a:txBody>
                  <a:tcPr/>
                </a:tc>
                <a:tc>
                  <a:txBody>
                    <a:bodyPr/>
                    <a:lstStyle/>
                    <a:p>
                      <a:pPr algn="ctr"/>
                      <a:r>
                        <a:rPr lang="en-US" dirty="0"/>
                        <a:t>Q4 202</a:t>
                      </a:r>
                      <a:endParaRPr lang="en-US" dirty="0">
                        <a:latin typeface="Jungka Book" pitchFamily="2" charset="77"/>
                      </a:endParaRPr>
                    </a:p>
                  </a:txBody>
                  <a:tcPr/>
                </a:tc>
                <a:tc>
                  <a:txBody>
                    <a:bodyPr/>
                    <a:lstStyle/>
                    <a:p>
                      <a:pPr algn="ctr"/>
                      <a:r>
                        <a:rPr lang="en-US" dirty="0"/>
                        <a:t>Q1 2021</a:t>
                      </a:r>
                      <a:endParaRPr lang="en-US" dirty="0">
                        <a:latin typeface="Jungka Book" pitchFamily="2" charset="77"/>
                      </a:endParaRPr>
                    </a:p>
                  </a:txBody>
                  <a:tcPr/>
                </a:tc>
                <a:tc>
                  <a:txBody>
                    <a:bodyPr/>
                    <a:lstStyle/>
                    <a:p>
                      <a:pPr algn="ctr"/>
                      <a:r>
                        <a:rPr lang="en-US" dirty="0"/>
                        <a:t>Q2 2021</a:t>
                      </a:r>
                      <a:endParaRPr lang="en-US" dirty="0">
                        <a:latin typeface="Jungka Book" pitchFamily="2" charset="77"/>
                      </a:endParaRPr>
                    </a:p>
                  </a:txBody>
                  <a:tcPr/>
                </a:tc>
                <a:tc>
                  <a:txBody>
                    <a:bodyPr/>
                    <a:lstStyle/>
                    <a:p>
                      <a:pPr algn="ctr"/>
                      <a:r>
                        <a:rPr lang="en-US" dirty="0"/>
                        <a:t>Q3 2021</a:t>
                      </a:r>
                      <a:endParaRPr lang="en-US" dirty="0">
                        <a:latin typeface="Jungka Book" pitchFamily="2" charset="77"/>
                      </a:endParaRPr>
                    </a:p>
                  </a:txBody>
                  <a:tcPr/>
                </a:tc>
                <a:tc>
                  <a:txBody>
                    <a:bodyPr/>
                    <a:lstStyle/>
                    <a:p>
                      <a:pPr algn="ctr"/>
                      <a:r>
                        <a:rPr lang="en-US" dirty="0"/>
                        <a:t>Q4 2021</a:t>
                      </a:r>
                      <a:endParaRPr lang="en-US" dirty="0">
                        <a:latin typeface="Jungka Book" pitchFamily="2" charset="77"/>
                      </a:endParaRPr>
                    </a:p>
                  </a:txBody>
                  <a:tcPr/>
                </a:tc>
                <a:extLst>
                  <a:ext uri="{0D108BD9-81ED-4DB2-BD59-A6C34878D82A}">
                    <a16:rowId xmlns:a16="http://schemas.microsoft.com/office/drawing/2014/main" val="1753161525"/>
                  </a:ext>
                </a:extLst>
              </a:tr>
              <a:tr h="599025">
                <a:tc>
                  <a:txBody>
                    <a:bodyPr/>
                    <a:lstStyle/>
                    <a:p>
                      <a:endParaRPr lang="en-US" dirty="0">
                        <a:latin typeface="Jungka Book" pitchFamily="2" charset="77"/>
                      </a:endParaRPr>
                    </a:p>
                  </a:txBody>
                  <a:tcPr/>
                </a:tc>
                <a:tc>
                  <a:txBody>
                    <a:bodyPr/>
                    <a:lstStyle/>
                    <a:p>
                      <a:endParaRPr lang="en-US" dirty="0">
                        <a:latin typeface="Jungka Book" pitchFamily="2" charset="77"/>
                      </a:endParaRPr>
                    </a:p>
                  </a:txBody>
                  <a:tcPr/>
                </a:tc>
                <a:tc>
                  <a:txBody>
                    <a:bodyPr/>
                    <a:lstStyle/>
                    <a:p>
                      <a:endParaRPr lang="en-US" dirty="0">
                        <a:latin typeface="Jungka Book" pitchFamily="2" charset="77"/>
                      </a:endParaRPr>
                    </a:p>
                  </a:txBody>
                  <a:tcPr/>
                </a:tc>
                <a:tc gridSpan="2">
                  <a:txBody>
                    <a:bodyPr/>
                    <a:lstStyle/>
                    <a:p>
                      <a:pPr algn="ctr"/>
                      <a:r>
                        <a:rPr lang="en-US" sz="1100" b="1" dirty="0"/>
                        <a:t>PREVIOUS PERIOD</a:t>
                      </a:r>
                      <a:endParaRPr lang="en-US" sz="1100" b="1" dirty="0">
                        <a:latin typeface="Jungka Book" pitchFamily="2" charset="77"/>
                      </a:endParaRPr>
                    </a:p>
                  </a:txBody>
                  <a:tcPr anchor="ctr">
                    <a:solidFill>
                      <a:schemeClr val="tx1">
                        <a:lumMod val="10000"/>
                        <a:lumOff val="90000"/>
                      </a:schemeClr>
                    </a:solidFill>
                  </a:tcPr>
                </a:tc>
                <a:tc hMerge="1">
                  <a:txBody>
                    <a:bodyPr/>
                    <a:lstStyle/>
                    <a:p>
                      <a:r>
                        <a:rPr lang="en-US" dirty="0"/>
                        <a:t>PP</a:t>
                      </a:r>
                      <a:endParaRPr lang="en-US" dirty="0">
                        <a:latin typeface="Jungka Book" pitchFamily="2" charset="77"/>
                      </a:endParaRPr>
                    </a:p>
                  </a:txBody>
                  <a:tcPr/>
                </a:tc>
                <a:tc gridSpan="2">
                  <a:txBody>
                    <a:bodyPr/>
                    <a:lstStyle/>
                    <a:p>
                      <a:pPr algn="ctr"/>
                      <a:r>
                        <a:rPr lang="en-US" sz="1100" b="1" dirty="0"/>
                        <a:t>LATEST PERIOD</a:t>
                      </a:r>
                      <a:endParaRPr lang="en-US" sz="1100" b="1" dirty="0">
                        <a:latin typeface="Jungka Book" pitchFamily="2" charset="77"/>
                      </a:endParaRPr>
                    </a:p>
                  </a:txBody>
                  <a:tcPr anchor="ctr">
                    <a:solidFill>
                      <a:schemeClr val="accent3">
                        <a:lumMod val="20000"/>
                        <a:lumOff val="80000"/>
                      </a:schemeClr>
                    </a:solidFill>
                  </a:tcPr>
                </a:tc>
                <a:tc hMerge="1">
                  <a:txBody>
                    <a:bodyPr/>
                    <a:lstStyle/>
                    <a:p>
                      <a:r>
                        <a:rPr lang="en-US" dirty="0"/>
                        <a:t>LP</a:t>
                      </a:r>
                      <a:endParaRPr lang="en-US" dirty="0">
                        <a:latin typeface="Jungka Book" pitchFamily="2" charset="77"/>
                      </a:endParaRPr>
                    </a:p>
                  </a:txBody>
                  <a:tcPr/>
                </a:tc>
                <a:extLst>
                  <a:ext uri="{0D108BD9-81ED-4DB2-BD59-A6C34878D82A}">
                    <a16:rowId xmlns:a16="http://schemas.microsoft.com/office/drawing/2014/main" val="1149009660"/>
                  </a:ext>
                </a:extLst>
              </a:tr>
              <a:tr h="599025">
                <a:tc>
                  <a:txBody>
                    <a:bodyPr/>
                    <a:lstStyle/>
                    <a:p>
                      <a:endParaRPr lang="en-US" dirty="0">
                        <a:latin typeface="Jungka Book" pitchFamily="2" charset="77"/>
                      </a:endParaRPr>
                    </a:p>
                  </a:txBody>
                  <a:tcPr/>
                </a:tc>
                <a:tc>
                  <a:txBody>
                    <a:bodyPr/>
                    <a:lstStyle/>
                    <a:p>
                      <a:endParaRPr lang="en-US" dirty="0">
                        <a:latin typeface="Jungka Book" pitchFamily="2" charset="77"/>
                      </a:endParaRPr>
                    </a:p>
                  </a:txBody>
                  <a:tcPr/>
                </a:tc>
                <a:tc>
                  <a:txBody>
                    <a:bodyPr/>
                    <a:lstStyle/>
                    <a:p>
                      <a:endParaRPr lang="en-US" dirty="0">
                        <a:latin typeface="Jungka Book" pitchFamily="2" charset="77"/>
                      </a:endParaRPr>
                    </a:p>
                  </a:txBody>
                  <a:tcPr/>
                </a:tc>
                <a:tc gridSpan="2">
                  <a:txBody>
                    <a:bodyPr/>
                    <a:lstStyle/>
                    <a:p>
                      <a:pPr marL="0" algn="ctr" defTabSz="913943" rtl="0" eaLnBrk="1" latinLnBrk="0" hangingPunct="1"/>
                      <a:r>
                        <a:rPr lang="en-US" sz="1100" b="1" kern="1200" dirty="0">
                          <a:solidFill>
                            <a:schemeClr val="tx1"/>
                          </a:solidFill>
                          <a:latin typeface="+mn-lt"/>
                          <a:ea typeface="+mn-ea"/>
                          <a:cs typeface="+mn-cs"/>
                        </a:rPr>
                        <a:t>PREVIOUS PERIOD</a:t>
                      </a:r>
                    </a:p>
                  </a:txBody>
                  <a:tcPr anchor="ctr">
                    <a:solidFill>
                      <a:schemeClr val="bg2"/>
                    </a:solidFill>
                  </a:tcPr>
                </a:tc>
                <a:tc hMerge="1">
                  <a:txBody>
                    <a:bodyPr/>
                    <a:lstStyle/>
                    <a:p>
                      <a:r>
                        <a:rPr lang="en-US" dirty="0"/>
                        <a:t>PP</a:t>
                      </a:r>
                      <a:endParaRPr lang="en-US" dirty="0">
                        <a:latin typeface="Jungka Book" pitchFamily="2" charset="77"/>
                      </a:endParaRPr>
                    </a:p>
                  </a:txBody>
                  <a:tcPr/>
                </a:tc>
                <a:tc gridSpan="2">
                  <a:txBody>
                    <a:bodyPr/>
                    <a:lstStyle/>
                    <a:p>
                      <a:pPr algn="ctr"/>
                      <a:r>
                        <a:rPr lang="en-US" sz="1100" b="1" dirty="0"/>
                        <a:t>LATEST PERIOD</a:t>
                      </a:r>
                      <a:endParaRPr lang="en-US" sz="1100" b="1" dirty="0">
                        <a:latin typeface="Jungka Book" pitchFamily="2" charset="77"/>
                      </a:endParaRPr>
                    </a:p>
                  </a:txBody>
                  <a:tcPr anchor="ctr">
                    <a:solidFill>
                      <a:schemeClr val="accent3">
                        <a:lumMod val="20000"/>
                        <a:lumOff val="80000"/>
                      </a:schemeClr>
                    </a:solidFill>
                  </a:tcPr>
                </a:tc>
                <a:tc hMerge="1">
                  <a:txBody>
                    <a:bodyPr/>
                    <a:lstStyle/>
                    <a:p>
                      <a:r>
                        <a:rPr lang="en-US" dirty="0"/>
                        <a:t>LP</a:t>
                      </a:r>
                      <a:endParaRPr lang="en-US" dirty="0">
                        <a:latin typeface="Jungka Book" pitchFamily="2" charset="77"/>
                      </a:endParaRPr>
                    </a:p>
                  </a:txBody>
                  <a:tcPr/>
                </a:tc>
                <a:extLst>
                  <a:ext uri="{0D108BD9-81ED-4DB2-BD59-A6C34878D82A}">
                    <a16:rowId xmlns:a16="http://schemas.microsoft.com/office/drawing/2014/main" val="3894846948"/>
                  </a:ext>
                </a:extLst>
              </a:tr>
              <a:tr h="599025">
                <a:tc>
                  <a:txBody>
                    <a:bodyPr/>
                    <a:lstStyle/>
                    <a:p>
                      <a:endParaRPr lang="en-US">
                        <a:latin typeface="Jungka Book" pitchFamily="2" charset="77"/>
                      </a:endParaRPr>
                    </a:p>
                  </a:txBody>
                  <a:tcPr/>
                </a:tc>
                <a:tc>
                  <a:txBody>
                    <a:bodyPr/>
                    <a:lstStyle/>
                    <a:p>
                      <a:endParaRPr lang="en-US" dirty="0">
                        <a:latin typeface="Jungka Book" pitchFamily="2" charset="77"/>
                      </a:endParaRPr>
                    </a:p>
                  </a:txBody>
                  <a:tcPr/>
                </a:tc>
                <a:tc>
                  <a:txBody>
                    <a:bodyPr/>
                    <a:lstStyle/>
                    <a:p>
                      <a:endParaRPr lang="en-US" dirty="0">
                        <a:latin typeface="Jungka Book" pitchFamily="2" charset="77"/>
                      </a:endParaRPr>
                    </a:p>
                  </a:txBody>
                  <a:tcPr/>
                </a:tc>
                <a:tc gridSpan="2">
                  <a:txBody>
                    <a:bodyPr/>
                    <a:lstStyle/>
                    <a:p>
                      <a:pPr algn="ctr"/>
                      <a:r>
                        <a:rPr lang="en-US" sz="1100" b="1" dirty="0"/>
                        <a:t>PREVIOUS PERIOD</a:t>
                      </a:r>
                      <a:endParaRPr lang="en-US" sz="1100" b="1" dirty="0">
                        <a:latin typeface="Jungka Book" pitchFamily="2" charset="77"/>
                      </a:endParaRPr>
                    </a:p>
                  </a:txBody>
                  <a:tcPr anchor="ctr">
                    <a:solidFill>
                      <a:schemeClr val="bg2"/>
                    </a:solidFill>
                  </a:tcPr>
                </a:tc>
                <a:tc hMerge="1">
                  <a:txBody>
                    <a:bodyPr/>
                    <a:lstStyle/>
                    <a:p>
                      <a:r>
                        <a:rPr lang="en-US" dirty="0"/>
                        <a:t>PP</a:t>
                      </a:r>
                      <a:endParaRPr lang="en-US" dirty="0">
                        <a:latin typeface="Jungka Book" pitchFamily="2" charset="77"/>
                      </a:endParaRPr>
                    </a:p>
                  </a:txBody>
                  <a:tcPr/>
                </a:tc>
                <a:tc gridSpan="2">
                  <a:txBody>
                    <a:bodyPr/>
                    <a:lstStyle/>
                    <a:p>
                      <a:pPr algn="ctr"/>
                      <a:r>
                        <a:rPr lang="en-US" sz="1100" b="1" dirty="0"/>
                        <a:t>LATEST PERIOD</a:t>
                      </a:r>
                      <a:endParaRPr lang="en-US" sz="1100" b="1" dirty="0">
                        <a:latin typeface="Jungka Book" pitchFamily="2" charset="77"/>
                      </a:endParaRPr>
                    </a:p>
                  </a:txBody>
                  <a:tcPr anchor="ctr">
                    <a:solidFill>
                      <a:schemeClr val="accent3">
                        <a:lumMod val="20000"/>
                        <a:lumOff val="80000"/>
                      </a:schemeClr>
                    </a:solidFill>
                  </a:tcPr>
                </a:tc>
                <a:tc hMerge="1">
                  <a:txBody>
                    <a:bodyPr/>
                    <a:lstStyle/>
                    <a:p>
                      <a:r>
                        <a:rPr lang="en-US" dirty="0"/>
                        <a:t>LP</a:t>
                      </a:r>
                      <a:endParaRPr lang="en-US" dirty="0">
                        <a:latin typeface="Jungka Book" pitchFamily="2" charset="77"/>
                      </a:endParaRPr>
                    </a:p>
                  </a:txBody>
                  <a:tcPr/>
                </a:tc>
                <a:extLst>
                  <a:ext uri="{0D108BD9-81ED-4DB2-BD59-A6C34878D82A}">
                    <a16:rowId xmlns:a16="http://schemas.microsoft.com/office/drawing/2014/main" val="3974901414"/>
                  </a:ext>
                </a:extLst>
              </a:tr>
              <a:tr h="599025">
                <a:tc>
                  <a:txBody>
                    <a:bodyPr/>
                    <a:lstStyle/>
                    <a:p>
                      <a:endParaRPr lang="en-US">
                        <a:latin typeface="Jungka Book" pitchFamily="2" charset="77"/>
                      </a:endParaRPr>
                    </a:p>
                  </a:txBody>
                  <a:tcPr/>
                </a:tc>
                <a:tc gridSpan="2">
                  <a:txBody>
                    <a:bodyPr/>
                    <a:lstStyle/>
                    <a:p>
                      <a:pPr algn="ctr"/>
                      <a:r>
                        <a:rPr lang="en-US" sz="1100" b="1" dirty="0"/>
                        <a:t>PREVIOUS PERIOD</a:t>
                      </a:r>
                      <a:endParaRPr lang="en-US" sz="1100" b="1" dirty="0">
                        <a:latin typeface="Jungka Book" pitchFamily="2" charset="77"/>
                      </a:endParaRPr>
                    </a:p>
                  </a:txBody>
                  <a:tcPr anchor="ctr">
                    <a:solidFill>
                      <a:schemeClr val="bg2"/>
                    </a:solidFill>
                  </a:tcPr>
                </a:tc>
                <a:tc hMerge="1">
                  <a:txBody>
                    <a:bodyPr/>
                    <a:lstStyle/>
                    <a:p>
                      <a:r>
                        <a:rPr lang="en-US" dirty="0"/>
                        <a:t>PP</a:t>
                      </a:r>
                      <a:endParaRPr lang="en-US" dirty="0">
                        <a:latin typeface="Jungka Book" pitchFamily="2" charset="77"/>
                      </a:endParaRPr>
                    </a:p>
                  </a:txBody>
                  <a:tcPr/>
                </a:tc>
                <a:tc gridSpan="2">
                  <a:txBody>
                    <a:bodyPr/>
                    <a:lstStyle/>
                    <a:p>
                      <a:pPr algn="ctr"/>
                      <a:r>
                        <a:rPr lang="en-US" sz="1100" b="1" dirty="0"/>
                        <a:t>LATEST PERIOD</a:t>
                      </a:r>
                      <a:endParaRPr lang="en-US" sz="1100" b="1" dirty="0">
                        <a:latin typeface="Jungka Book" pitchFamily="2" charset="77"/>
                      </a:endParaRPr>
                    </a:p>
                  </a:txBody>
                  <a:tcPr anchor="ctr">
                    <a:solidFill>
                      <a:schemeClr val="accent3">
                        <a:lumMod val="20000"/>
                        <a:lumOff val="80000"/>
                      </a:schemeClr>
                    </a:solidFill>
                  </a:tcPr>
                </a:tc>
                <a:tc hMerge="1">
                  <a:txBody>
                    <a:bodyPr/>
                    <a:lstStyle/>
                    <a:p>
                      <a:r>
                        <a:rPr lang="en-US" dirty="0"/>
                        <a:t>LP</a:t>
                      </a:r>
                      <a:endParaRPr lang="en-US" dirty="0">
                        <a:latin typeface="Jungka Book" pitchFamily="2" charset="77"/>
                      </a:endParaRPr>
                    </a:p>
                  </a:txBody>
                  <a:tcPr/>
                </a:tc>
                <a:tc>
                  <a:txBody>
                    <a:bodyPr/>
                    <a:lstStyle/>
                    <a:p>
                      <a:endParaRPr lang="en-US" dirty="0">
                        <a:latin typeface="Jungka Book" pitchFamily="2" charset="77"/>
                      </a:endParaRPr>
                    </a:p>
                  </a:txBody>
                  <a:tcPr/>
                </a:tc>
                <a:tc>
                  <a:txBody>
                    <a:bodyPr/>
                    <a:lstStyle/>
                    <a:p>
                      <a:endParaRPr lang="en-US" dirty="0">
                        <a:latin typeface="Jungka Book" pitchFamily="2" charset="77"/>
                      </a:endParaRPr>
                    </a:p>
                  </a:txBody>
                  <a:tcPr/>
                </a:tc>
                <a:extLst>
                  <a:ext uri="{0D108BD9-81ED-4DB2-BD59-A6C34878D82A}">
                    <a16:rowId xmlns:a16="http://schemas.microsoft.com/office/drawing/2014/main" val="4185750365"/>
                  </a:ext>
                </a:extLst>
              </a:tr>
              <a:tr h="599025">
                <a:tc>
                  <a:txBody>
                    <a:bodyPr/>
                    <a:lstStyle/>
                    <a:p>
                      <a:endParaRPr lang="en-US">
                        <a:latin typeface="Jungka Book" pitchFamily="2" charset="77"/>
                      </a:endParaRPr>
                    </a:p>
                  </a:txBody>
                  <a:tcPr/>
                </a:tc>
                <a:tc>
                  <a:txBody>
                    <a:bodyPr/>
                    <a:lstStyle/>
                    <a:p>
                      <a:endParaRPr lang="en-US" dirty="0">
                        <a:latin typeface="Jungka Book" pitchFamily="2" charset="77"/>
                      </a:endParaRPr>
                    </a:p>
                  </a:txBody>
                  <a:tcPr/>
                </a:tc>
                <a:tc>
                  <a:txBody>
                    <a:bodyPr/>
                    <a:lstStyle/>
                    <a:p>
                      <a:endParaRPr lang="en-US" dirty="0">
                        <a:latin typeface="Jungka Book" pitchFamily="2" charset="77"/>
                      </a:endParaRPr>
                    </a:p>
                  </a:txBody>
                  <a:tcPr/>
                </a:tc>
                <a:tc>
                  <a:txBody>
                    <a:bodyPr/>
                    <a:lstStyle/>
                    <a:p>
                      <a:endParaRPr lang="en-US" dirty="0">
                        <a:latin typeface="Jungka Book" pitchFamily="2" charset="77"/>
                      </a:endParaRPr>
                    </a:p>
                  </a:txBody>
                  <a:tcPr/>
                </a:tc>
                <a:tc>
                  <a:txBody>
                    <a:bodyPr/>
                    <a:lstStyle/>
                    <a:p>
                      <a:r>
                        <a:rPr lang="en-US" sz="1100" b="1" kern="1200" dirty="0">
                          <a:solidFill>
                            <a:schemeClr val="tx1"/>
                          </a:solidFill>
                          <a:latin typeface="+mn-lt"/>
                          <a:ea typeface="+mn-ea"/>
                          <a:cs typeface="+mn-cs"/>
                        </a:rPr>
                        <a:t>PREVIOUS PERIOD</a:t>
                      </a:r>
                    </a:p>
                  </a:txBody>
                  <a:tcPr anchor="ctr">
                    <a:solidFill>
                      <a:schemeClr val="bg2"/>
                    </a:solidFill>
                  </a:tcPr>
                </a:tc>
                <a:tc gridSpan="2">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E1E1E"/>
                          </a:solidFill>
                          <a:effectLst/>
                          <a:uLnTx/>
                          <a:uFillTx/>
                          <a:latin typeface="Arial" panose="020B0604020202020204"/>
                          <a:ea typeface="+mn-ea"/>
                          <a:cs typeface="+mn-cs"/>
                        </a:rPr>
                        <a:t>LATEST PERIOD</a:t>
                      </a:r>
                      <a:endParaRPr kumimoji="0" lang="en-US" sz="1100" b="1" i="0" u="none" strike="noStrike" kern="1200" cap="none" spc="0" normalizeH="0" baseline="0" noProof="0" dirty="0">
                        <a:ln>
                          <a:noFill/>
                        </a:ln>
                        <a:solidFill>
                          <a:srgbClr val="1E1E1E"/>
                        </a:solidFill>
                        <a:effectLst/>
                        <a:uLnTx/>
                        <a:uFillTx/>
                        <a:latin typeface="Jungka Book" pitchFamily="2" charset="77"/>
                        <a:ea typeface="+mn-ea"/>
                        <a:cs typeface="+mn-cs"/>
                      </a:endParaRPr>
                    </a:p>
                  </a:txBody>
                  <a:tcPr anchor="ctr">
                    <a:solidFill>
                      <a:schemeClr val="accent3">
                        <a:lumMod val="20000"/>
                        <a:lumOff val="80000"/>
                      </a:schemeClr>
                    </a:solidFill>
                  </a:tcPr>
                </a:tc>
                <a:tc hMerge="1">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E1E1E"/>
                          </a:solidFill>
                          <a:effectLst/>
                          <a:uLnTx/>
                          <a:uFillTx/>
                          <a:latin typeface="Arial" panose="020B0604020202020204"/>
                          <a:ea typeface="+mn-ea"/>
                          <a:cs typeface="+mn-cs"/>
                        </a:rPr>
                        <a:t>LATEST PERIOD</a:t>
                      </a:r>
                      <a:endParaRPr kumimoji="0" lang="en-US" sz="1100" b="1" i="0" u="none" strike="noStrike" kern="1200" cap="none" spc="0" normalizeH="0" baseline="0" noProof="0" dirty="0">
                        <a:ln>
                          <a:noFill/>
                        </a:ln>
                        <a:solidFill>
                          <a:srgbClr val="1E1E1E"/>
                        </a:solidFill>
                        <a:effectLst/>
                        <a:uLnTx/>
                        <a:uFillTx/>
                        <a:latin typeface="Jungka Book" pitchFamily="2" charset="77"/>
                        <a:ea typeface="+mn-ea"/>
                        <a:cs typeface="+mn-cs"/>
                      </a:endParaRPr>
                    </a:p>
                  </a:txBody>
                  <a:tcPr>
                    <a:solidFill>
                      <a:schemeClr val="accent3">
                        <a:lumMod val="20000"/>
                        <a:lumOff val="80000"/>
                      </a:schemeClr>
                    </a:solidFill>
                  </a:tcPr>
                </a:tc>
                <a:extLst>
                  <a:ext uri="{0D108BD9-81ED-4DB2-BD59-A6C34878D82A}">
                    <a16:rowId xmlns:a16="http://schemas.microsoft.com/office/drawing/2014/main" val="1940397232"/>
                  </a:ext>
                </a:extLst>
              </a:tr>
              <a:tr h="599025">
                <a:tc>
                  <a:txBody>
                    <a:bodyPr/>
                    <a:lstStyle/>
                    <a:p>
                      <a:endParaRPr lang="en-US">
                        <a:latin typeface="Jungka Book" pitchFamily="2" charset="77"/>
                      </a:endParaRPr>
                    </a:p>
                  </a:txBody>
                  <a:tcPr/>
                </a:tc>
                <a:tc>
                  <a:txBody>
                    <a:bodyPr/>
                    <a:lstStyle/>
                    <a:p>
                      <a:endParaRPr lang="en-US" dirty="0">
                        <a:latin typeface="Jungka Book" pitchFamily="2" charset="77"/>
                      </a:endParaRPr>
                    </a:p>
                  </a:txBody>
                  <a:tcPr/>
                </a:tc>
                <a:tc>
                  <a:txBody>
                    <a:bodyPr/>
                    <a:lstStyle/>
                    <a:p>
                      <a:endParaRPr lang="en-US" dirty="0">
                        <a:latin typeface="Jungka Book" pitchFamily="2" charset="77"/>
                      </a:endParaRPr>
                    </a:p>
                  </a:txBody>
                  <a:tcPr/>
                </a:tc>
                <a:tc gridSpan="2">
                  <a:txBody>
                    <a:bodyPr/>
                    <a:lstStyle/>
                    <a:p>
                      <a:pPr algn="ctr"/>
                      <a:r>
                        <a:rPr lang="en-US" sz="1100" b="1" dirty="0"/>
                        <a:t>PREVIOUS PERIOD</a:t>
                      </a:r>
                      <a:endParaRPr lang="en-US" sz="1100" b="1" dirty="0">
                        <a:latin typeface="Jungka Book" pitchFamily="2" charset="77"/>
                      </a:endParaRPr>
                    </a:p>
                  </a:txBody>
                  <a:tcPr anchor="ctr">
                    <a:solidFill>
                      <a:schemeClr val="bg2"/>
                    </a:solidFill>
                  </a:tcPr>
                </a:tc>
                <a:tc hMerge="1">
                  <a:txBody>
                    <a:bodyPr/>
                    <a:lstStyle/>
                    <a:p>
                      <a:r>
                        <a:rPr lang="en-US" dirty="0"/>
                        <a:t>PP</a:t>
                      </a:r>
                      <a:endParaRPr lang="en-US" dirty="0">
                        <a:latin typeface="Jungka Book" pitchFamily="2" charset="77"/>
                      </a:endParaRPr>
                    </a:p>
                  </a:txBody>
                  <a:tcPr/>
                </a:tc>
                <a:tc gridSpan="2">
                  <a:txBody>
                    <a:bodyPr/>
                    <a:lstStyle/>
                    <a:p>
                      <a:pPr algn="ctr"/>
                      <a:r>
                        <a:rPr lang="en-US" sz="1100" b="1" dirty="0"/>
                        <a:t>LATEST PERIOD</a:t>
                      </a:r>
                      <a:endParaRPr lang="en-US" sz="1100" b="1" dirty="0">
                        <a:latin typeface="Jungka Book" pitchFamily="2" charset="77"/>
                      </a:endParaRPr>
                    </a:p>
                  </a:txBody>
                  <a:tcPr anchor="ctr">
                    <a:solidFill>
                      <a:schemeClr val="accent3">
                        <a:lumMod val="20000"/>
                        <a:lumOff val="80000"/>
                      </a:schemeClr>
                    </a:solidFill>
                  </a:tcPr>
                </a:tc>
                <a:tc hMerge="1">
                  <a:txBody>
                    <a:bodyPr/>
                    <a:lstStyle/>
                    <a:p>
                      <a:r>
                        <a:rPr lang="en-US" dirty="0"/>
                        <a:t>LP</a:t>
                      </a:r>
                      <a:endParaRPr lang="en-US" dirty="0">
                        <a:latin typeface="Jungka Book" pitchFamily="2" charset="77"/>
                      </a:endParaRPr>
                    </a:p>
                  </a:txBody>
                  <a:tcPr/>
                </a:tc>
                <a:extLst>
                  <a:ext uri="{0D108BD9-81ED-4DB2-BD59-A6C34878D82A}">
                    <a16:rowId xmlns:a16="http://schemas.microsoft.com/office/drawing/2014/main" val="695755845"/>
                  </a:ext>
                </a:extLst>
              </a:tr>
              <a:tr h="599025">
                <a:tc>
                  <a:txBody>
                    <a:bodyPr/>
                    <a:lstStyle/>
                    <a:p>
                      <a:endParaRPr lang="en-US" dirty="0">
                        <a:latin typeface="Jungka Book" pitchFamily="2" charset="77"/>
                      </a:endParaRPr>
                    </a:p>
                  </a:txBody>
                  <a:tcPr/>
                </a:tc>
                <a:tc>
                  <a:txBody>
                    <a:bodyPr/>
                    <a:lstStyle/>
                    <a:p>
                      <a:endParaRPr lang="en-US" dirty="0">
                        <a:latin typeface="Jungka Book" pitchFamily="2" charset="77"/>
                      </a:endParaRPr>
                    </a:p>
                  </a:txBody>
                  <a:tcPr/>
                </a:tc>
                <a:tc>
                  <a:txBody>
                    <a:bodyPr/>
                    <a:lstStyle/>
                    <a:p>
                      <a:endParaRPr lang="en-US" dirty="0">
                        <a:latin typeface="Jungka Book" pitchFamily="2" charset="77"/>
                      </a:endParaRPr>
                    </a:p>
                  </a:txBody>
                  <a:tcPr/>
                </a:tc>
                <a:tc gridSpan="2">
                  <a:txBody>
                    <a:bodyPr/>
                    <a:lstStyle/>
                    <a:p>
                      <a:pPr algn="ctr"/>
                      <a:r>
                        <a:rPr lang="en-US" sz="1100" b="1" dirty="0"/>
                        <a:t>PREVIOUS PERIOD</a:t>
                      </a:r>
                      <a:endParaRPr lang="en-US" sz="1100" b="1" dirty="0">
                        <a:latin typeface="Jungka Book" pitchFamily="2" charset="77"/>
                      </a:endParaRPr>
                    </a:p>
                  </a:txBody>
                  <a:tcPr anchor="ctr">
                    <a:solidFill>
                      <a:schemeClr val="bg2"/>
                    </a:solidFill>
                  </a:tcPr>
                </a:tc>
                <a:tc hMerge="1">
                  <a:txBody>
                    <a:bodyPr/>
                    <a:lstStyle/>
                    <a:p>
                      <a:r>
                        <a:rPr lang="en-US" dirty="0"/>
                        <a:t>PP</a:t>
                      </a:r>
                      <a:endParaRPr lang="en-US" dirty="0">
                        <a:latin typeface="Jungka Book" pitchFamily="2" charset="77"/>
                      </a:endParaRPr>
                    </a:p>
                  </a:txBody>
                  <a:tcPr/>
                </a:tc>
                <a:tc gridSpan="2">
                  <a:txBody>
                    <a:bodyPr/>
                    <a:lstStyle/>
                    <a:p>
                      <a:pPr algn="ctr"/>
                      <a:r>
                        <a:rPr lang="en-US" sz="1100" b="1" dirty="0"/>
                        <a:t>LATEST PERIOD</a:t>
                      </a:r>
                      <a:endParaRPr lang="en-US" sz="1100" b="1" dirty="0">
                        <a:latin typeface="Jungka Book" pitchFamily="2" charset="77"/>
                      </a:endParaRPr>
                    </a:p>
                  </a:txBody>
                  <a:tcPr anchor="ctr">
                    <a:solidFill>
                      <a:schemeClr val="accent3">
                        <a:lumMod val="20000"/>
                        <a:lumOff val="80000"/>
                      </a:schemeClr>
                    </a:solidFill>
                  </a:tcPr>
                </a:tc>
                <a:tc hMerge="1">
                  <a:txBody>
                    <a:bodyPr/>
                    <a:lstStyle/>
                    <a:p>
                      <a:r>
                        <a:rPr lang="en-US" dirty="0"/>
                        <a:t>LP</a:t>
                      </a:r>
                      <a:endParaRPr lang="en-US" dirty="0">
                        <a:latin typeface="Jungka Book" pitchFamily="2" charset="77"/>
                      </a:endParaRPr>
                    </a:p>
                  </a:txBody>
                  <a:tcPr/>
                </a:tc>
                <a:extLst>
                  <a:ext uri="{0D108BD9-81ED-4DB2-BD59-A6C34878D82A}">
                    <a16:rowId xmlns:a16="http://schemas.microsoft.com/office/drawing/2014/main" val="2194281716"/>
                  </a:ext>
                </a:extLst>
              </a:tr>
              <a:tr h="599025">
                <a:tc>
                  <a:txBody>
                    <a:bodyPr/>
                    <a:lstStyle/>
                    <a:p>
                      <a:endParaRPr lang="en-US" dirty="0">
                        <a:latin typeface="Jungka Book" pitchFamily="2" charset="77"/>
                      </a:endParaRPr>
                    </a:p>
                  </a:txBody>
                  <a:tcPr/>
                </a:tc>
                <a:tc>
                  <a:txBody>
                    <a:bodyPr/>
                    <a:lstStyle/>
                    <a:p>
                      <a:endParaRPr lang="en-US" dirty="0">
                        <a:latin typeface="Jungka Book" pitchFamily="2" charset="77"/>
                      </a:endParaRPr>
                    </a:p>
                  </a:txBody>
                  <a:tcPr/>
                </a:tc>
                <a:tc>
                  <a:txBody>
                    <a:bodyPr/>
                    <a:lstStyle/>
                    <a:p>
                      <a:endParaRPr lang="en-US" dirty="0">
                        <a:latin typeface="Jungka Book" pitchFamily="2" charset="77"/>
                      </a:endParaRPr>
                    </a:p>
                  </a:txBody>
                  <a:tcPr/>
                </a:tc>
                <a:tc gridSpan="2">
                  <a:txBody>
                    <a:bodyPr/>
                    <a:lstStyle/>
                    <a:p>
                      <a:pPr algn="ctr"/>
                      <a:r>
                        <a:rPr lang="en-US" sz="1100" b="1" dirty="0"/>
                        <a:t>PREVIOUS PERIOD</a:t>
                      </a:r>
                      <a:endParaRPr lang="en-US" sz="1100" b="1" dirty="0">
                        <a:latin typeface="Jungka Book" pitchFamily="2" charset="77"/>
                      </a:endParaRPr>
                    </a:p>
                  </a:txBody>
                  <a:tcPr anchor="ctr">
                    <a:solidFill>
                      <a:schemeClr val="bg2"/>
                    </a:solidFill>
                  </a:tcPr>
                </a:tc>
                <a:tc hMerge="1">
                  <a:txBody>
                    <a:bodyPr/>
                    <a:lstStyle/>
                    <a:p>
                      <a:r>
                        <a:rPr lang="en-US" dirty="0"/>
                        <a:t>PP</a:t>
                      </a:r>
                      <a:endParaRPr lang="en-US" dirty="0">
                        <a:latin typeface="Jungka Book" pitchFamily="2" charset="77"/>
                      </a:endParaRPr>
                    </a:p>
                  </a:txBody>
                  <a:tcPr/>
                </a:tc>
                <a:tc gridSpan="2">
                  <a:txBody>
                    <a:bodyPr/>
                    <a:lstStyle/>
                    <a:p>
                      <a:pPr algn="ctr"/>
                      <a:r>
                        <a:rPr lang="en-US" sz="1100" b="1" dirty="0"/>
                        <a:t>LATEST PERIOD</a:t>
                      </a:r>
                      <a:endParaRPr lang="en-US" sz="1100" b="1" dirty="0">
                        <a:latin typeface="Jungka Book" pitchFamily="2" charset="77"/>
                      </a:endParaRPr>
                    </a:p>
                  </a:txBody>
                  <a:tcPr anchor="ctr">
                    <a:solidFill>
                      <a:schemeClr val="accent3">
                        <a:lumMod val="20000"/>
                        <a:lumOff val="80000"/>
                      </a:schemeClr>
                    </a:solidFill>
                  </a:tcPr>
                </a:tc>
                <a:tc hMerge="1">
                  <a:txBody>
                    <a:bodyPr/>
                    <a:lstStyle/>
                    <a:p>
                      <a:r>
                        <a:rPr lang="en-US" dirty="0"/>
                        <a:t>LP</a:t>
                      </a:r>
                      <a:endParaRPr lang="en-US" dirty="0">
                        <a:latin typeface="Jungka Book" pitchFamily="2" charset="77"/>
                      </a:endParaRPr>
                    </a:p>
                  </a:txBody>
                  <a:tcPr/>
                </a:tc>
                <a:extLst>
                  <a:ext uri="{0D108BD9-81ED-4DB2-BD59-A6C34878D82A}">
                    <a16:rowId xmlns:a16="http://schemas.microsoft.com/office/drawing/2014/main" val="4220104450"/>
                  </a:ext>
                </a:extLst>
              </a:tr>
            </a:tbl>
          </a:graphicData>
        </a:graphic>
      </p:graphicFrame>
      <p:sp>
        <p:nvSpPr>
          <p:cNvPr id="3" name="Text Placeholder 2">
            <a:extLst>
              <a:ext uri="{FF2B5EF4-FFF2-40B4-BE49-F238E27FC236}">
                <a16:creationId xmlns:a16="http://schemas.microsoft.com/office/drawing/2014/main" id="{C8AE23B1-D13C-7271-D8F6-0AD26A28AB7B}"/>
              </a:ext>
            </a:extLst>
          </p:cNvPr>
          <p:cNvSpPr>
            <a:spLocks noGrp="1"/>
          </p:cNvSpPr>
          <p:nvPr>
            <p:ph type="body" sz="quarter" idx="10"/>
          </p:nvPr>
        </p:nvSpPr>
        <p:spPr>
          <a:xfrm>
            <a:off x="719138" y="596331"/>
            <a:ext cx="10753724" cy="987621"/>
          </a:xfrm>
        </p:spPr>
        <p:txBody>
          <a:bodyPr>
            <a:normAutofit/>
          </a:bodyPr>
          <a:lstStyle/>
          <a:p>
            <a:r>
              <a:rPr lang="en-US" sz="2800" dirty="0">
                <a:latin typeface="Jungka Book" pitchFamily="2" charset="77"/>
              </a:rPr>
              <a:t>Volume 3: Data x Time coverage </a:t>
            </a:r>
            <a:br>
              <a:rPr lang="en-US" sz="2800" dirty="0">
                <a:latin typeface="Jungka Book" pitchFamily="2" charset="77"/>
              </a:rPr>
            </a:br>
            <a:endParaRPr lang="en-US" sz="2800" dirty="0">
              <a:latin typeface="Jungka Book" pitchFamily="2" charset="77"/>
            </a:endParaRPr>
          </a:p>
        </p:txBody>
      </p:sp>
      <p:pic>
        <p:nvPicPr>
          <p:cNvPr id="5" name="object 4">
            <a:extLst>
              <a:ext uri="{FF2B5EF4-FFF2-40B4-BE49-F238E27FC236}">
                <a16:creationId xmlns:a16="http://schemas.microsoft.com/office/drawing/2014/main" id="{AA9A1C16-B3B4-99A6-1B05-84077CF0856C}"/>
              </a:ext>
            </a:extLst>
          </p:cNvPr>
          <p:cNvPicPr/>
          <p:nvPr/>
        </p:nvPicPr>
        <p:blipFill>
          <a:blip r:embed="rId2" cstate="print"/>
          <a:stretch>
            <a:fillRect/>
          </a:stretch>
        </p:blipFill>
        <p:spPr>
          <a:xfrm>
            <a:off x="1418184" y="1784812"/>
            <a:ext cx="499865" cy="499858"/>
          </a:xfrm>
          <a:prstGeom prst="rect">
            <a:avLst/>
          </a:prstGeom>
        </p:spPr>
      </p:pic>
      <p:pic>
        <p:nvPicPr>
          <p:cNvPr id="6" name="object 8">
            <a:extLst>
              <a:ext uri="{FF2B5EF4-FFF2-40B4-BE49-F238E27FC236}">
                <a16:creationId xmlns:a16="http://schemas.microsoft.com/office/drawing/2014/main" id="{79EBCA69-6CBC-D596-48B9-FFD6363B4F0A}"/>
              </a:ext>
            </a:extLst>
          </p:cNvPr>
          <p:cNvPicPr/>
          <p:nvPr/>
        </p:nvPicPr>
        <p:blipFill>
          <a:blip r:embed="rId3" cstate="print"/>
          <a:stretch>
            <a:fillRect/>
          </a:stretch>
        </p:blipFill>
        <p:spPr>
          <a:xfrm>
            <a:off x="1418183" y="2382688"/>
            <a:ext cx="499865" cy="499857"/>
          </a:xfrm>
          <a:prstGeom prst="rect">
            <a:avLst/>
          </a:prstGeom>
        </p:spPr>
      </p:pic>
      <p:pic>
        <p:nvPicPr>
          <p:cNvPr id="7" name="object 8" descr="Icon&#10;&#10;Description automatically generated">
            <a:extLst>
              <a:ext uri="{FF2B5EF4-FFF2-40B4-BE49-F238E27FC236}">
                <a16:creationId xmlns:a16="http://schemas.microsoft.com/office/drawing/2014/main" id="{ED3999BA-0F1D-D141-FFE6-CEDE9C8DEB16}"/>
              </a:ext>
            </a:extLst>
          </p:cNvPr>
          <p:cNvPicPr/>
          <p:nvPr/>
        </p:nvPicPr>
        <p:blipFill>
          <a:blip r:embed="rId4" cstate="print"/>
          <a:stretch>
            <a:fillRect/>
          </a:stretch>
        </p:blipFill>
        <p:spPr>
          <a:xfrm>
            <a:off x="1418183" y="2980563"/>
            <a:ext cx="499865" cy="499857"/>
          </a:xfrm>
          <a:prstGeom prst="rect">
            <a:avLst/>
          </a:prstGeom>
        </p:spPr>
      </p:pic>
      <p:pic>
        <p:nvPicPr>
          <p:cNvPr id="8" name="Google Shape;39;p5">
            <a:extLst>
              <a:ext uri="{FF2B5EF4-FFF2-40B4-BE49-F238E27FC236}">
                <a16:creationId xmlns:a16="http://schemas.microsoft.com/office/drawing/2014/main" id="{A3770A71-279E-61C0-CF19-13C8FAEB007D}"/>
              </a:ext>
            </a:extLst>
          </p:cNvPr>
          <p:cNvPicPr preferRelativeResize="0"/>
          <p:nvPr/>
        </p:nvPicPr>
        <p:blipFill rotWithShape="1">
          <a:blip r:embed="rId5">
            <a:alphaModFix/>
          </a:blip>
          <a:srcRect/>
          <a:stretch/>
        </p:blipFill>
        <p:spPr>
          <a:xfrm>
            <a:off x="1418182" y="3578438"/>
            <a:ext cx="499865" cy="499858"/>
          </a:xfrm>
          <a:prstGeom prst="rect">
            <a:avLst/>
          </a:prstGeom>
          <a:noFill/>
          <a:ln>
            <a:noFill/>
          </a:ln>
        </p:spPr>
      </p:pic>
      <p:pic>
        <p:nvPicPr>
          <p:cNvPr id="9" name="object 8">
            <a:extLst>
              <a:ext uri="{FF2B5EF4-FFF2-40B4-BE49-F238E27FC236}">
                <a16:creationId xmlns:a16="http://schemas.microsoft.com/office/drawing/2014/main" id="{C28F5DCE-6950-AE75-72F2-D966FEB9DB66}"/>
              </a:ext>
            </a:extLst>
          </p:cNvPr>
          <p:cNvPicPr/>
          <p:nvPr/>
        </p:nvPicPr>
        <p:blipFill>
          <a:blip r:embed="rId6" cstate="print"/>
          <a:stretch>
            <a:fillRect/>
          </a:stretch>
        </p:blipFill>
        <p:spPr>
          <a:xfrm>
            <a:off x="1418182" y="4176314"/>
            <a:ext cx="499865" cy="499857"/>
          </a:xfrm>
          <a:prstGeom prst="rect">
            <a:avLst/>
          </a:prstGeom>
        </p:spPr>
      </p:pic>
      <p:pic>
        <p:nvPicPr>
          <p:cNvPr id="10" name="object 5">
            <a:extLst>
              <a:ext uri="{FF2B5EF4-FFF2-40B4-BE49-F238E27FC236}">
                <a16:creationId xmlns:a16="http://schemas.microsoft.com/office/drawing/2014/main" id="{0CAE726D-955F-4D20-1681-9EF049EA19B5}"/>
              </a:ext>
            </a:extLst>
          </p:cNvPr>
          <p:cNvPicPr/>
          <p:nvPr/>
        </p:nvPicPr>
        <p:blipFill>
          <a:blip r:embed="rId7" cstate="print"/>
          <a:stretch>
            <a:fillRect/>
          </a:stretch>
        </p:blipFill>
        <p:spPr>
          <a:xfrm>
            <a:off x="1418182" y="4774189"/>
            <a:ext cx="499865" cy="499858"/>
          </a:xfrm>
          <a:prstGeom prst="rect">
            <a:avLst/>
          </a:prstGeom>
        </p:spPr>
      </p:pic>
      <p:pic>
        <p:nvPicPr>
          <p:cNvPr id="11" name="Google Shape;117;p22">
            <a:extLst>
              <a:ext uri="{FF2B5EF4-FFF2-40B4-BE49-F238E27FC236}">
                <a16:creationId xmlns:a16="http://schemas.microsoft.com/office/drawing/2014/main" id="{75BCDC31-F7A2-8E93-FAAE-23711D09CE7C}"/>
              </a:ext>
            </a:extLst>
          </p:cNvPr>
          <p:cNvPicPr preferRelativeResize="0"/>
          <p:nvPr/>
        </p:nvPicPr>
        <p:blipFill rotWithShape="1">
          <a:blip r:embed="rId8">
            <a:alphaModFix/>
          </a:blip>
          <a:srcRect/>
          <a:stretch/>
        </p:blipFill>
        <p:spPr>
          <a:xfrm>
            <a:off x="1418182" y="5372065"/>
            <a:ext cx="499862" cy="499856"/>
          </a:xfrm>
          <a:prstGeom prst="rect">
            <a:avLst/>
          </a:prstGeom>
          <a:noFill/>
          <a:ln>
            <a:noFill/>
          </a:ln>
        </p:spPr>
      </p:pic>
      <p:grpSp>
        <p:nvGrpSpPr>
          <p:cNvPr id="12" name="Google Shape;92;p82">
            <a:extLst>
              <a:ext uri="{FF2B5EF4-FFF2-40B4-BE49-F238E27FC236}">
                <a16:creationId xmlns:a16="http://schemas.microsoft.com/office/drawing/2014/main" id="{8BA9A7C1-9A2C-0960-4E43-1BA9970E0A12}"/>
              </a:ext>
            </a:extLst>
          </p:cNvPr>
          <p:cNvGrpSpPr/>
          <p:nvPr/>
        </p:nvGrpSpPr>
        <p:grpSpPr>
          <a:xfrm>
            <a:off x="1435854" y="5969936"/>
            <a:ext cx="499855" cy="499855"/>
            <a:chOff x="476766" y="339585"/>
            <a:chExt cx="559783" cy="559783"/>
          </a:xfrm>
        </p:grpSpPr>
        <p:sp>
          <p:nvSpPr>
            <p:cNvPr id="13" name="Google Shape;93;p82">
              <a:extLst>
                <a:ext uri="{FF2B5EF4-FFF2-40B4-BE49-F238E27FC236}">
                  <a16:creationId xmlns:a16="http://schemas.microsoft.com/office/drawing/2014/main" id="{3C4A21F8-53D1-DE1D-86F7-E12367551D3C}"/>
                </a:ext>
              </a:extLst>
            </p:cNvPr>
            <p:cNvSpPr/>
            <p:nvPr/>
          </p:nvSpPr>
          <p:spPr>
            <a:xfrm>
              <a:off x="476766" y="339585"/>
              <a:ext cx="559783" cy="559783"/>
            </a:xfrm>
            <a:prstGeom prst="ellipse">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4" name="Google Shape;94;p82">
              <a:extLst>
                <a:ext uri="{FF2B5EF4-FFF2-40B4-BE49-F238E27FC236}">
                  <a16:creationId xmlns:a16="http://schemas.microsoft.com/office/drawing/2014/main" id="{897F0B43-5600-5768-B220-E1A993A0CB03}"/>
                </a:ext>
              </a:extLst>
            </p:cNvPr>
            <p:cNvPicPr preferRelativeResize="0"/>
            <p:nvPr/>
          </p:nvPicPr>
          <p:blipFill rotWithShape="1">
            <a:blip r:embed="rId9">
              <a:alphaModFix/>
            </a:blip>
            <a:srcRect/>
            <a:stretch/>
          </p:blipFill>
          <p:spPr>
            <a:xfrm>
              <a:off x="614059" y="461905"/>
              <a:ext cx="275138" cy="320991"/>
            </a:xfrm>
            <a:prstGeom prst="rect">
              <a:avLst/>
            </a:prstGeom>
            <a:noFill/>
            <a:ln>
              <a:noFill/>
            </a:ln>
          </p:spPr>
        </p:pic>
      </p:grpSp>
    </p:spTree>
    <p:extLst>
      <p:ext uri="{BB962C8B-B14F-4D97-AF65-F5344CB8AC3E}">
        <p14:creationId xmlns:p14="http://schemas.microsoft.com/office/powerpoint/2010/main" val="4079852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768909-9589-488F-8B2E-F866D122F7CE}"/>
              </a:ext>
            </a:extLst>
          </p:cNvPr>
          <p:cNvSpPr>
            <a:spLocks noGrp="1"/>
          </p:cNvSpPr>
          <p:nvPr>
            <p:ph idx="1"/>
          </p:nvPr>
        </p:nvSpPr>
        <p:spPr/>
        <p:txBody>
          <a:bodyPr/>
          <a:lstStyle/>
          <a:p>
            <a:endParaRPr lang="en-US"/>
          </a:p>
        </p:txBody>
      </p:sp>
      <p:sp>
        <p:nvSpPr>
          <p:cNvPr id="3" name="Text Placeholder 2">
            <a:extLst>
              <a:ext uri="{FF2B5EF4-FFF2-40B4-BE49-F238E27FC236}">
                <a16:creationId xmlns:a16="http://schemas.microsoft.com/office/drawing/2014/main" id="{FEA44C52-9DFA-8DF6-5D95-7ED3D622C1DD}"/>
              </a:ext>
            </a:extLst>
          </p:cNvPr>
          <p:cNvSpPr>
            <a:spLocks noGrp="1"/>
          </p:cNvSpPr>
          <p:nvPr>
            <p:ph type="body" sz="quarter" idx="10"/>
          </p:nvPr>
        </p:nvSpPr>
        <p:spPr/>
        <p:txBody>
          <a:bodyPr/>
          <a:lstStyle/>
          <a:p>
            <a:r>
              <a:rPr lang="en-US" sz="3600" dirty="0">
                <a:latin typeface="Jungka Book" pitchFamily="2" charset="77"/>
              </a:rPr>
              <a:t>Volume 3: Metrics Submitted</a:t>
            </a:r>
          </a:p>
          <a:p>
            <a:endParaRPr lang="en-US" dirty="0"/>
          </a:p>
        </p:txBody>
      </p:sp>
      <p:pic>
        <p:nvPicPr>
          <p:cNvPr id="4" name="object 5">
            <a:extLst>
              <a:ext uri="{FF2B5EF4-FFF2-40B4-BE49-F238E27FC236}">
                <a16:creationId xmlns:a16="http://schemas.microsoft.com/office/drawing/2014/main" id="{8463D887-29E9-5CF0-819A-169E2EDBECF2}"/>
              </a:ext>
            </a:extLst>
          </p:cNvPr>
          <p:cNvPicPr/>
          <p:nvPr/>
        </p:nvPicPr>
        <p:blipFill>
          <a:blip r:embed="rId2" cstate="print"/>
          <a:stretch>
            <a:fillRect/>
          </a:stretch>
        </p:blipFill>
        <p:spPr>
          <a:xfrm>
            <a:off x="716996" y="1952855"/>
            <a:ext cx="10692004" cy="4555486"/>
          </a:xfrm>
          <a:prstGeom prst="rect">
            <a:avLst/>
          </a:prstGeom>
        </p:spPr>
      </p:pic>
      <p:pic>
        <p:nvPicPr>
          <p:cNvPr id="5" name="object 6">
            <a:extLst>
              <a:ext uri="{FF2B5EF4-FFF2-40B4-BE49-F238E27FC236}">
                <a16:creationId xmlns:a16="http://schemas.microsoft.com/office/drawing/2014/main" id="{F85E80CA-F500-AF84-5E42-6E8EC1DACE72}"/>
              </a:ext>
            </a:extLst>
          </p:cNvPr>
          <p:cNvPicPr/>
          <p:nvPr/>
        </p:nvPicPr>
        <p:blipFill>
          <a:blip r:embed="rId3" cstate="print"/>
          <a:stretch>
            <a:fillRect/>
          </a:stretch>
        </p:blipFill>
        <p:spPr>
          <a:xfrm>
            <a:off x="4475838" y="2283101"/>
            <a:ext cx="495928" cy="495928"/>
          </a:xfrm>
          <a:prstGeom prst="rect">
            <a:avLst/>
          </a:prstGeom>
        </p:spPr>
      </p:pic>
      <p:pic>
        <p:nvPicPr>
          <p:cNvPr id="6" name="object 7">
            <a:extLst>
              <a:ext uri="{FF2B5EF4-FFF2-40B4-BE49-F238E27FC236}">
                <a16:creationId xmlns:a16="http://schemas.microsoft.com/office/drawing/2014/main" id="{C882003A-7AB3-7148-D88B-8EE41ECEA2EC}"/>
              </a:ext>
            </a:extLst>
          </p:cNvPr>
          <p:cNvPicPr/>
          <p:nvPr/>
        </p:nvPicPr>
        <p:blipFill>
          <a:blip r:embed="rId4" cstate="print"/>
          <a:stretch>
            <a:fillRect/>
          </a:stretch>
        </p:blipFill>
        <p:spPr>
          <a:xfrm>
            <a:off x="5303485" y="2283101"/>
            <a:ext cx="495928" cy="495928"/>
          </a:xfrm>
          <a:prstGeom prst="rect">
            <a:avLst/>
          </a:prstGeom>
        </p:spPr>
      </p:pic>
      <p:pic>
        <p:nvPicPr>
          <p:cNvPr id="7" name="object 8">
            <a:extLst>
              <a:ext uri="{FF2B5EF4-FFF2-40B4-BE49-F238E27FC236}">
                <a16:creationId xmlns:a16="http://schemas.microsoft.com/office/drawing/2014/main" id="{6523F39E-7EF4-8451-89EB-8880AAF85A9E}"/>
              </a:ext>
            </a:extLst>
          </p:cNvPr>
          <p:cNvPicPr/>
          <p:nvPr/>
        </p:nvPicPr>
        <p:blipFill>
          <a:blip r:embed="rId5" cstate="print"/>
          <a:stretch>
            <a:fillRect/>
          </a:stretch>
        </p:blipFill>
        <p:spPr>
          <a:xfrm>
            <a:off x="6958776" y="2283101"/>
            <a:ext cx="495928" cy="495928"/>
          </a:xfrm>
          <a:prstGeom prst="rect">
            <a:avLst/>
          </a:prstGeom>
        </p:spPr>
      </p:pic>
      <p:pic>
        <p:nvPicPr>
          <p:cNvPr id="8" name="object 9">
            <a:extLst>
              <a:ext uri="{FF2B5EF4-FFF2-40B4-BE49-F238E27FC236}">
                <a16:creationId xmlns:a16="http://schemas.microsoft.com/office/drawing/2014/main" id="{6762C507-8676-B480-2AC6-A9BBD1C31E59}"/>
              </a:ext>
            </a:extLst>
          </p:cNvPr>
          <p:cNvPicPr/>
          <p:nvPr/>
        </p:nvPicPr>
        <p:blipFill>
          <a:blip r:embed="rId6" cstate="print"/>
          <a:stretch>
            <a:fillRect/>
          </a:stretch>
        </p:blipFill>
        <p:spPr>
          <a:xfrm>
            <a:off x="7786423" y="2283101"/>
            <a:ext cx="495927" cy="495928"/>
          </a:xfrm>
          <a:prstGeom prst="rect">
            <a:avLst/>
          </a:prstGeom>
        </p:spPr>
      </p:pic>
      <p:pic>
        <p:nvPicPr>
          <p:cNvPr id="9" name="object 10">
            <a:extLst>
              <a:ext uri="{FF2B5EF4-FFF2-40B4-BE49-F238E27FC236}">
                <a16:creationId xmlns:a16="http://schemas.microsoft.com/office/drawing/2014/main" id="{DA3BE862-3167-0C81-4EC0-F48BBBEFDF77}"/>
              </a:ext>
            </a:extLst>
          </p:cNvPr>
          <p:cNvPicPr/>
          <p:nvPr/>
        </p:nvPicPr>
        <p:blipFill>
          <a:blip r:embed="rId7" cstate="print"/>
          <a:stretch>
            <a:fillRect/>
          </a:stretch>
        </p:blipFill>
        <p:spPr>
          <a:xfrm>
            <a:off x="8614069" y="2283101"/>
            <a:ext cx="495922" cy="495928"/>
          </a:xfrm>
          <a:prstGeom prst="rect">
            <a:avLst/>
          </a:prstGeom>
        </p:spPr>
      </p:pic>
      <p:pic>
        <p:nvPicPr>
          <p:cNvPr id="10" name="object 11">
            <a:extLst>
              <a:ext uri="{FF2B5EF4-FFF2-40B4-BE49-F238E27FC236}">
                <a16:creationId xmlns:a16="http://schemas.microsoft.com/office/drawing/2014/main" id="{E556680C-E115-9A82-ED5C-9DFAE38DFA31}"/>
              </a:ext>
            </a:extLst>
          </p:cNvPr>
          <p:cNvPicPr/>
          <p:nvPr/>
        </p:nvPicPr>
        <p:blipFill>
          <a:blip r:embed="rId8" cstate="print"/>
          <a:stretch>
            <a:fillRect/>
          </a:stretch>
        </p:blipFill>
        <p:spPr>
          <a:xfrm>
            <a:off x="9441709" y="2283101"/>
            <a:ext cx="495918" cy="495928"/>
          </a:xfrm>
          <a:prstGeom prst="rect">
            <a:avLst/>
          </a:prstGeom>
        </p:spPr>
      </p:pic>
      <p:sp>
        <p:nvSpPr>
          <p:cNvPr id="11" name="Rectangle 10">
            <a:extLst>
              <a:ext uri="{FF2B5EF4-FFF2-40B4-BE49-F238E27FC236}">
                <a16:creationId xmlns:a16="http://schemas.microsoft.com/office/drawing/2014/main" id="{F2041DBE-F398-B570-19F9-4E7623735B81}"/>
              </a:ext>
            </a:extLst>
          </p:cNvPr>
          <p:cNvSpPr/>
          <p:nvPr/>
        </p:nvSpPr>
        <p:spPr>
          <a:xfrm>
            <a:off x="1189553" y="2900700"/>
            <a:ext cx="9769991" cy="3143624"/>
          </a:xfrm>
          <a:prstGeom prst="rect">
            <a:avLst/>
          </a:prstGeom>
          <a:gradFill>
            <a:gsLst>
              <a:gs pos="0">
                <a:schemeClr val="tx1">
                  <a:alpha val="40000"/>
                </a:schemeClr>
              </a:gs>
              <a:gs pos="100000">
                <a:schemeClr val="tx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5"/>
            <a:endParaRPr lang="en-GB">
              <a:solidFill>
                <a:prstClr val="white"/>
              </a:solidFill>
              <a:latin typeface="Tunga"/>
            </a:endParaRPr>
          </a:p>
        </p:txBody>
      </p:sp>
      <p:sp>
        <p:nvSpPr>
          <p:cNvPr id="12" name="object 14">
            <a:extLst>
              <a:ext uri="{FF2B5EF4-FFF2-40B4-BE49-F238E27FC236}">
                <a16:creationId xmlns:a16="http://schemas.microsoft.com/office/drawing/2014/main" id="{163587D7-B0DF-A42E-84D0-16B0DC5A4272}"/>
              </a:ext>
            </a:extLst>
          </p:cNvPr>
          <p:cNvSpPr/>
          <p:nvPr/>
        </p:nvSpPr>
        <p:spPr>
          <a:xfrm>
            <a:off x="1189553" y="2895215"/>
            <a:ext cx="9769991" cy="3214663"/>
          </a:xfrm>
          <a:custGeom>
            <a:avLst/>
            <a:gdLst/>
            <a:ahLst/>
            <a:cxnLst/>
            <a:rect l="l" t="t" r="r" b="b"/>
            <a:pathLst>
              <a:path w="9176385" h="2576829">
                <a:moveTo>
                  <a:pt x="0" y="2576550"/>
                </a:moveTo>
                <a:lnTo>
                  <a:pt x="9176296" y="2576550"/>
                </a:lnTo>
                <a:lnTo>
                  <a:pt x="9176296" y="0"/>
                </a:lnTo>
                <a:lnTo>
                  <a:pt x="0" y="0"/>
                </a:lnTo>
                <a:lnTo>
                  <a:pt x="0" y="2576550"/>
                </a:lnTo>
                <a:close/>
              </a:path>
            </a:pathLst>
          </a:custGeom>
          <a:ln w="12700">
            <a:solidFill>
              <a:srgbClr val="FFFFFF"/>
            </a:solidFill>
          </a:ln>
        </p:spPr>
        <p:txBody>
          <a:bodyPr wrap="square" lIns="0" tIns="0" rIns="0" bIns="0" rtlCol="0"/>
          <a:lstStyle/>
          <a:p>
            <a:pPr defTabSz="914395"/>
            <a:endParaRPr>
              <a:solidFill>
                <a:prstClr val="black"/>
              </a:solidFill>
              <a:latin typeface="Tunga"/>
            </a:endParaRPr>
          </a:p>
        </p:txBody>
      </p:sp>
      <p:pic>
        <p:nvPicPr>
          <p:cNvPr id="13" name="object 16">
            <a:extLst>
              <a:ext uri="{FF2B5EF4-FFF2-40B4-BE49-F238E27FC236}">
                <a16:creationId xmlns:a16="http://schemas.microsoft.com/office/drawing/2014/main" id="{05D61485-0AD4-72CB-C308-689AF79929F5}"/>
              </a:ext>
            </a:extLst>
          </p:cNvPr>
          <p:cNvPicPr/>
          <p:nvPr/>
        </p:nvPicPr>
        <p:blipFill>
          <a:blip r:embed="rId9" cstate="print"/>
          <a:stretch>
            <a:fillRect/>
          </a:stretch>
        </p:blipFill>
        <p:spPr>
          <a:xfrm>
            <a:off x="6131132" y="2283097"/>
            <a:ext cx="495925" cy="495928"/>
          </a:xfrm>
          <a:prstGeom prst="rect">
            <a:avLst/>
          </a:prstGeom>
        </p:spPr>
      </p:pic>
      <p:sp>
        <p:nvSpPr>
          <p:cNvPr id="14" name="object 17">
            <a:extLst>
              <a:ext uri="{FF2B5EF4-FFF2-40B4-BE49-F238E27FC236}">
                <a16:creationId xmlns:a16="http://schemas.microsoft.com/office/drawing/2014/main" id="{7880FB19-B065-77A2-C9B0-DCEEF31CE935}"/>
              </a:ext>
            </a:extLst>
          </p:cNvPr>
          <p:cNvSpPr txBox="1"/>
          <p:nvPr/>
        </p:nvSpPr>
        <p:spPr>
          <a:xfrm>
            <a:off x="1241539" y="2670140"/>
            <a:ext cx="536575" cy="151323"/>
          </a:xfrm>
          <a:prstGeom prst="rect">
            <a:avLst/>
          </a:prstGeom>
        </p:spPr>
        <p:txBody>
          <a:bodyPr vert="horz" wrap="square" lIns="0" tIns="12700" rIns="0" bIns="0" rtlCol="0">
            <a:spAutoFit/>
          </a:bodyPr>
          <a:lstStyle/>
          <a:p>
            <a:pPr marL="12700" defTabSz="914395">
              <a:spcBef>
                <a:spcPts val="100"/>
              </a:spcBef>
            </a:pPr>
            <a:r>
              <a:rPr sz="900" spc="-30">
                <a:solidFill>
                  <a:srgbClr val="FFFFFF"/>
                </a:solidFill>
                <a:latin typeface="Jungka Bold"/>
                <a:cs typeface="Jungka Bold"/>
              </a:rPr>
              <a:t>Question</a:t>
            </a:r>
            <a:endParaRPr sz="900">
              <a:solidFill>
                <a:prstClr val="black"/>
              </a:solidFill>
              <a:latin typeface="Jungka Bold"/>
              <a:cs typeface="Jungka Bold"/>
            </a:endParaRPr>
          </a:p>
        </p:txBody>
      </p:sp>
      <p:sp>
        <p:nvSpPr>
          <p:cNvPr id="15" name="object 18">
            <a:extLst>
              <a:ext uri="{FF2B5EF4-FFF2-40B4-BE49-F238E27FC236}">
                <a16:creationId xmlns:a16="http://schemas.microsoft.com/office/drawing/2014/main" id="{6CBE36FD-C55D-E69A-024F-108D7C8AF010}"/>
              </a:ext>
            </a:extLst>
          </p:cNvPr>
          <p:cNvSpPr txBox="1"/>
          <p:nvPr/>
        </p:nvSpPr>
        <p:spPr>
          <a:xfrm>
            <a:off x="2685679" y="2670140"/>
            <a:ext cx="1042036" cy="151323"/>
          </a:xfrm>
          <a:prstGeom prst="rect">
            <a:avLst/>
          </a:prstGeom>
        </p:spPr>
        <p:txBody>
          <a:bodyPr vert="horz" wrap="square" lIns="0" tIns="12700" rIns="0" bIns="0" rtlCol="0">
            <a:spAutoFit/>
          </a:bodyPr>
          <a:lstStyle/>
          <a:p>
            <a:pPr marL="12700" defTabSz="914395">
              <a:spcBef>
                <a:spcPts val="100"/>
              </a:spcBef>
            </a:pPr>
            <a:r>
              <a:rPr sz="900" spc="-40">
                <a:solidFill>
                  <a:srgbClr val="FFFFFF"/>
                </a:solidFill>
                <a:latin typeface="Jungka Bold"/>
                <a:cs typeface="Jungka Bold"/>
              </a:rPr>
              <a:t>A</a:t>
            </a:r>
            <a:r>
              <a:rPr sz="900" spc="-25">
                <a:solidFill>
                  <a:srgbClr val="FFFFFF"/>
                </a:solidFill>
                <a:latin typeface="Jungka Bold"/>
                <a:cs typeface="Jungka Bold"/>
              </a:rPr>
              <a:t>uth</a:t>
            </a:r>
            <a:r>
              <a:rPr sz="900" spc="-35">
                <a:solidFill>
                  <a:srgbClr val="FFFFFF"/>
                </a:solidFill>
                <a:latin typeface="Jungka Bold"/>
                <a:cs typeface="Jungka Bold"/>
              </a:rPr>
              <a:t>o</a:t>
            </a:r>
            <a:r>
              <a:rPr sz="900" spc="-25">
                <a:solidFill>
                  <a:srgbClr val="FFFFFF"/>
                </a:solidFill>
                <a:latin typeface="Jungka Bold"/>
                <a:cs typeface="Jungka Bold"/>
              </a:rPr>
              <a:t>ri</a:t>
            </a:r>
            <a:r>
              <a:rPr sz="900" spc="-50">
                <a:solidFill>
                  <a:srgbClr val="FFFFFF"/>
                </a:solidFill>
                <a:latin typeface="Jungka Bold"/>
                <a:cs typeface="Jungka Bold"/>
              </a:rPr>
              <a:t>z</a:t>
            </a:r>
            <a:r>
              <a:rPr sz="900" spc="-10">
                <a:solidFill>
                  <a:srgbClr val="FFFFFF"/>
                </a:solidFill>
                <a:latin typeface="Jungka Bold"/>
                <a:cs typeface="Jungka Bold"/>
              </a:rPr>
              <a:t>e</a:t>
            </a:r>
            <a:r>
              <a:rPr sz="900" spc="-25">
                <a:solidFill>
                  <a:srgbClr val="FFFFFF"/>
                </a:solidFill>
                <a:latin typeface="Jungka Bold"/>
                <a:cs typeface="Jungka Bold"/>
              </a:rPr>
              <a:t>d Metric</a:t>
            </a:r>
            <a:endParaRPr sz="900">
              <a:solidFill>
                <a:prstClr val="black"/>
              </a:solidFill>
              <a:latin typeface="Jungka Bold"/>
              <a:cs typeface="Jungka Bold"/>
            </a:endParaRPr>
          </a:p>
        </p:txBody>
      </p:sp>
      <p:grpSp>
        <p:nvGrpSpPr>
          <p:cNvPr id="16" name="Group 15">
            <a:extLst>
              <a:ext uri="{FF2B5EF4-FFF2-40B4-BE49-F238E27FC236}">
                <a16:creationId xmlns:a16="http://schemas.microsoft.com/office/drawing/2014/main" id="{1E511FC7-FBF5-A682-804A-DC6B340FDB29}"/>
              </a:ext>
            </a:extLst>
          </p:cNvPr>
          <p:cNvGrpSpPr/>
          <p:nvPr/>
        </p:nvGrpSpPr>
        <p:grpSpPr>
          <a:xfrm>
            <a:off x="10292395" y="2287972"/>
            <a:ext cx="486186" cy="486186"/>
            <a:chOff x="9575401" y="2626519"/>
            <a:chExt cx="486186" cy="486186"/>
          </a:xfrm>
        </p:grpSpPr>
        <p:sp>
          <p:nvSpPr>
            <p:cNvPr id="17" name="Oval 16">
              <a:extLst>
                <a:ext uri="{FF2B5EF4-FFF2-40B4-BE49-F238E27FC236}">
                  <a16:creationId xmlns:a16="http://schemas.microsoft.com/office/drawing/2014/main" id="{3F4B2318-F020-9A03-C77F-4B26670B8552}"/>
                </a:ext>
              </a:extLst>
            </p:cNvPr>
            <p:cNvSpPr/>
            <p:nvPr/>
          </p:nvSpPr>
          <p:spPr>
            <a:xfrm>
              <a:off x="9575401" y="2626519"/>
              <a:ext cx="486186" cy="486186"/>
            </a:xfrm>
            <a:prstGeom prst="ellipse">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oogle Shape;160;gf0bd8e1b9f_0_83">
              <a:extLst>
                <a:ext uri="{FF2B5EF4-FFF2-40B4-BE49-F238E27FC236}">
                  <a16:creationId xmlns:a16="http://schemas.microsoft.com/office/drawing/2014/main" id="{1AA904F8-FF48-7F72-64B8-1316D37D0147}"/>
                </a:ext>
              </a:extLst>
            </p:cNvPr>
            <p:cNvPicPr preferRelativeResize="0"/>
            <p:nvPr/>
          </p:nvPicPr>
          <p:blipFill rotWithShape="1">
            <a:blip r:embed="rId10">
              <a:alphaModFix/>
            </a:blip>
            <a:srcRect/>
            <a:stretch/>
          </p:blipFill>
          <p:spPr>
            <a:xfrm>
              <a:off x="9705095" y="2751918"/>
              <a:ext cx="239005" cy="278839"/>
            </a:xfrm>
            <a:prstGeom prst="rect">
              <a:avLst/>
            </a:prstGeom>
            <a:noFill/>
            <a:ln>
              <a:noFill/>
            </a:ln>
          </p:spPr>
        </p:pic>
      </p:grpSp>
      <p:graphicFrame>
        <p:nvGraphicFramePr>
          <p:cNvPr id="19" name="Table 24">
            <a:extLst>
              <a:ext uri="{FF2B5EF4-FFF2-40B4-BE49-F238E27FC236}">
                <a16:creationId xmlns:a16="http://schemas.microsoft.com/office/drawing/2014/main" id="{ABA28050-DBBC-5E45-6522-CBC27C3D9F4A}"/>
              </a:ext>
            </a:extLst>
          </p:cNvPr>
          <p:cNvGraphicFramePr>
            <a:graphicFrameLocks noGrp="1"/>
          </p:cNvGraphicFramePr>
          <p:nvPr>
            <p:extLst>
              <p:ext uri="{D42A27DB-BD31-4B8C-83A1-F6EECF244321}">
                <p14:modId xmlns:p14="http://schemas.microsoft.com/office/powerpoint/2010/main" val="648387559"/>
              </p:ext>
            </p:extLst>
          </p:nvPr>
        </p:nvGraphicFramePr>
        <p:xfrm>
          <a:off x="1197876" y="2899557"/>
          <a:ext cx="9761670" cy="3207781"/>
        </p:xfrm>
        <a:graphic>
          <a:graphicData uri="http://schemas.openxmlformats.org/drawingml/2006/table">
            <a:tbl>
              <a:tblPr>
                <a:tableStyleId>{2D5ABB26-0587-4C30-8999-92F81FD0307C}</a:tableStyleId>
              </a:tblPr>
              <a:tblGrid>
                <a:gridCol w="1408878">
                  <a:extLst>
                    <a:ext uri="{9D8B030D-6E8A-4147-A177-3AD203B41FA5}">
                      <a16:colId xmlns:a16="http://schemas.microsoft.com/office/drawing/2014/main" val="1646796881"/>
                    </a:ext>
                  </a:extLst>
                </a:gridCol>
                <a:gridCol w="1661160">
                  <a:extLst>
                    <a:ext uri="{9D8B030D-6E8A-4147-A177-3AD203B41FA5}">
                      <a16:colId xmlns:a16="http://schemas.microsoft.com/office/drawing/2014/main" val="3462612961"/>
                    </a:ext>
                  </a:extLst>
                </a:gridCol>
                <a:gridCol w="836454">
                  <a:extLst>
                    <a:ext uri="{9D8B030D-6E8A-4147-A177-3AD203B41FA5}">
                      <a16:colId xmlns:a16="http://schemas.microsoft.com/office/drawing/2014/main" val="4198092972"/>
                    </a:ext>
                  </a:extLst>
                </a:gridCol>
                <a:gridCol w="836454">
                  <a:extLst>
                    <a:ext uri="{9D8B030D-6E8A-4147-A177-3AD203B41FA5}">
                      <a16:colId xmlns:a16="http://schemas.microsoft.com/office/drawing/2014/main" val="827182757"/>
                    </a:ext>
                  </a:extLst>
                </a:gridCol>
                <a:gridCol w="836454">
                  <a:extLst>
                    <a:ext uri="{9D8B030D-6E8A-4147-A177-3AD203B41FA5}">
                      <a16:colId xmlns:a16="http://schemas.microsoft.com/office/drawing/2014/main" val="3795904366"/>
                    </a:ext>
                  </a:extLst>
                </a:gridCol>
                <a:gridCol w="836454">
                  <a:extLst>
                    <a:ext uri="{9D8B030D-6E8A-4147-A177-3AD203B41FA5}">
                      <a16:colId xmlns:a16="http://schemas.microsoft.com/office/drawing/2014/main" val="3037782903"/>
                    </a:ext>
                  </a:extLst>
                </a:gridCol>
                <a:gridCol w="836454">
                  <a:extLst>
                    <a:ext uri="{9D8B030D-6E8A-4147-A177-3AD203B41FA5}">
                      <a16:colId xmlns:a16="http://schemas.microsoft.com/office/drawing/2014/main" val="893763887"/>
                    </a:ext>
                  </a:extLst>
                </a:gridCol>
                <a:gridCol w="836454">
                  <a:extLst>
                    <a:ext uri="{9D8B030D-6E8A-4147-A177-3AD203B41FA5}">
                      <a16:colId xmlns:a16="http://schemas.microsoft.com/office/drawing/2014/main" val="2786669234"/>
                    </a:ext>
                  </a:extLst>
                </a:gridCol>
                <a:gridCol w="836454">
                  <a:extLst>
                    <a:ext uri="{9D8B030D-6E8A-4147-A177-3AD203B41FA5}">
                      <a16:colId xmlns:a16="http://schemas.microsoft.com/office/drawing/2014/main" val="3497566667"/>
                    </a:ext>
                  </a:extLst>
                </a:gridCol>
                <a:gridCol w="836454">
                  <a:extLst>
                    <a:ext uri="{9D8B030D-6E8A-4147-A177-3AD203B41FA5}">
                      <a16:colId xmlns:a16="http://schemas.microsoft.com/office/drawing/2014/main" val="1287558938"/>
                    </a:ext>
                  </a:extLst>
                </a:gridCol>
              </a:tblGrid>
              <a:tr h="663583">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800" spc="-5">
                          <a:solidFill>
                            <a:schemeClr val="bg1"/>
                          </a:solidFill>
                          <a:latin typeface="+mn-lt"/>
                          <a:ea typeface="+mn-ea"/>
                          <a:cs typeface="Arial"/>
                        </a:rPr>
                        <a:t>How safe is the platform for  consumers?</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a:r>
                        <a:rPr lang="en-GB" sz="800">
                          <a:solidFill>
                            <a:schemeClr val="bg1"/>
                          </a:solidFill>
                        </a:rPr>
                        <a:t>Prevalence</a:t>
                      </a:r>
                    </a:p>
                    <a:p>
                      <a:pPr algn="l"/>
                      <a:r>
                        <a:rPr lang="en-GB" sz="800">
                          <a:solidFill>
                            <a:schemeClr val="bg1"/>
                          </a:solidFill>
                        </a:rPr>
                        <a:t>Violative View Rate</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FFFFFF"/>
                          </a:solidFill>
                          <a:effectLst/>
                          <a:uLnTx/>
                          <a:uFillTx/>
                          <a:latin typeface="Jungka Bold"/>
                          <a:ea typeface="+mn-ea"/>
                          <a:cs typeface="+mn-cs"/>
                        </a:rPr>
                        <a:t>Next Best </a:t>
                      </a:r>
                      <a:br>
                        <a:rPr kumimoji="0" lang="en-US" sz="800" b="0" i="0" u="none" strike="noStrike" kern="0" cap="none" spc="0" normalizeH="0" baseline="0" noProof="0">
                          <a:ln>
                            <a:noFill/>
                          </a:ln>
                          <a:solidFill>
                            <a:srgbClr val="FFFFFF"/>
                          </a:solidFill>
                          <a:effectLst/>
                          <a:uLnTx/>
                          <a:uFillTx/>
                          <a:latin typeface="Jungka Bold"/>
                          <a:ea typeface="+mn-ea"/>
                          <a:cs typeface="+mn-cs"/>
                        </a:rPr>
                      </a:br>
                      <a:r>
                        <a:rPr kumimoji="0" lang="en-US" sz="800" b="0" i="0" u="none" strike="noStrike" kern="0" cap="none" spc="0" normalizeH="0" baseline="0" noProof="0">
                          <a:ln>
                            <a:noFill/>
                          </a:ln>
                          <a:solidFill>
                            <a:srgbClr val="FFFFFF"/>
                          </a:solidFill>
                          <a:effectLst/>
                          <a:uLnTx/>
                          <a:uFillTx/>
                          <a:latin typeface="Jungka Bold"/>
                          <a:ea typeface="+mn-ea"/>
                          <a:cs typeface="+mn-cs"/>
                        </a:rPr>
                        <a:t>Measure</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FFFFFF"/>
                          </a:solidFill>
                          <a:effectLst/>
                          <a:uLnTx/>
                          <a:uFillTx/>
                          <a:latin typeface="Jungka Bold"/>
                          <a:ea typeface="+mn-ea"/>
                          <a:cs typeface="+mn-cs"/>
                        </a:rPr>
                        <a:t>Next Best </a:t>
                      </a:r>
                      <a:br>
                        <a:rPr kumimoji="0" lang="en-US" sz="800" b="0" i="0" u="none" strike="noStrike" kern="0" cap="none" spc="0" normalizeH="0" baseline="0" noProof="0">
                          <a:ln>
                            <a:noFill/>
                          </a:ln>
                          <a:solidFill>
                            <a:srgbClr val="FFFFFF"/>
                          </a:solidFill>
                          <a:effectLst/>
                          <a:uLnTx/>
                          <a:uFillTx/>
                          <a:latin typeface="Jungka Bold"/>
                          <a:ea typeface="+mn-ea"/>
                          <a:cs typeface="+mn-cs"/>
                        </a:rPr>
                      </a:br>
                      <a:r>
                        <a:rPr kumimoji="0" lang="en-US" sz="800" b="0" i="0" u="none" strike="noStrike" kern="0" cap="none" spc="0" normalizeH="0" baseline="0" noProof="0">
                          <a:ln>
                            <a:noFill/>
                          </a:ln>
                          <a:solidFill>
                            <a:srgbClr val="FFFFFF"/>
                          </a:solidFill>
                          <a:effectLst/>
                          <a:uLnTx/>
                          <a:uFillTx/>
                          <a:latin typeface="Jungka Bold"/>
                          <a:ea typeface="+mn-ea"/>
                          <a:cs typeface="+mn-cs"/>
                        </a:rPr>
                        <a:t>Measure</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FFFFFF"/>
                          </a:solidFill>
                          <a:effectLst/>
                          <a:uLnTx/>
                          <a:uFillTx/>
                          <a:latin typeface="Jungka Bold"/>
                          <a:ea typeface="+mn-ea"/>
                          <a:cs typeface="+mn-cs"/>
                        </a:rPr>
                        <a:t>Next Best </a:t>
                      </a:r>
                      <a:br>
                        <a:rPr kumimoji="0" lang="en-US" sz="800" b="0" i="0" u="none" strike="noStrike" kern="0" cap="none" spc="0" normalizeH="0" baseline="0" noProof="0">
                          <a:ln>
                            <a:noFill/>
                          </a:ln>
                          <a:solidFill>
                            <a:srgbClr val="FFFFFF"/>
                          </a:solidFill>
                          <a:effectLst/>
                          <a:uLnTx/>
                          <a:uFillTx/>
                          <a:latin typeface="Jungka Bold"/>
                          <a:ea typeface="+mn-ea"/>
                          <a:cs typeface="+mn-cs"/>
                        </a:rPr>
                      </a:br>
                      <a:r>
                        <a:rPr kumimoji="0" lang="en-US" sz="800" b="0" i="0" u="none" strike="noStrike" kern="0" cap="none" spc="0" normalizeH="0" baseline="0" noProof="0">
                          <a:ln>
                            <a:noFill/>
                          </a:ln>
                          <a:solidFill>
                            <a:srgbClr val="FFFFFF"/>
                          </a:solidFill>
                          <a:effectLst/>
                          <a:uLnTx/>
                          <a:uFillTx/>
                          <a:latin typeface="Jungka Bold"/>
                          <a:ea typeface="+mn-ea"/>
                          <a:cs typeface="+mn-cs"/>
                        </a:rPr>
                        <a:t>Measure</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Jungka Bold"/>
                          <a:ea typeface="+mn-ea"/>
                          <a:cs typeface="+mn-cs"/>
                        </a:rPr>
                        <a:t>Not</a:t>
                      </a:r>
                      <a:br>
                        <a:rPr kumimoji="0" lang="en-GB" sz="800" b="0" i="0" u="none" strike="noStrike" kern="0" cap="none" spc="0" normalizeH="0" baseline="0" noProof="0">
                          <a:ln>
                            <a:noFill/>
                          </a:ln>
                          <a:solidFill>
                            <a:srgbClr val="FFFFFF"/>
                          </a:solidFill>
                          <a:effectLst/>
                          <a:uLnTx/>
                          <a:uFillTx/>
                          <a:latin typeface="Jungka Bold"/>
                          <a:ea typeface="+mn-ea"/>
                          <a:cs typeface="+mn-cs"/>
                        </a:rPr>
                      </a:br>
                      <a:r>
                        <a:rPr kumimoji="0" lang="en-GB" sz="800" b="0" i="0" u="none" strike="noStrike" kern="0" cap="none" spc="0" normalizeH="0" baseline="0" noProof="0">
                          <a:ln>
                            <a:noFill/>
                          </a:ln>
                          <a:solidFill>
                            <a:srgbClr val="FFFFFF"/>
                          </a:solidFill>
                          <a:effectLst/>
                          <a:uLnTx/>
                          <a:uFillTx/>
                          <a:latin typeface="Jungka Bold"/>
                          <a:ea typeface="+mn-ea"/>
                          <a:cs typeface="+mn-cs"/>
                        </a:rPr>
                        <a:t>Submitted</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FFFFFF"/>
                          </a:solidFill>
                          <a:effectLst/>
                          <a:uLnTx/>
                          <a:uFillTx/>
                          <a:latin typeface="Jungka Bold"/>
                          <a:ea typeface="+mn-ea"/>
                          <a:cs typeface="+mn-cs"/>
                        </a:rPr>
                        <a:t>Next Best </a:t>
                      </a:r>
                      <a:br>
                        <a:rPr kumimoji="0" lang="en-US" sz="800" b="0" i="0" u="none" strike="noStrike" kern="0" cap="none" spc="0" normalizeH="0" baseline="0" noProof="0">
                          <a:ln>
                            <a:noFill/>
                          </a:ln>
                          <a:solidFill>
                            <a:srgbClr val="FFFFFF"/>
                          </a:solidFill>
                          <a:effectLst/>
                          <a:uLnTx/>
                          <a:uFillTx/>
                          <a:latin typeface="Jungka Bold"/>
                          <a:ea typeface="+mn-ea"/>
                          <a:cs typeface="+mn-cs"/>
                        </a:rPr>
                      </a:br>
                      <a:r>
                        <a:rPr kumimoji="0" lang="en-US" sz="800" b="0" i="0" u="none" strike="noStrike" kern="0" cap="none" spc="0" normalizeH="0" baseline="0" noProof="0">
                          <a:ln>
                            <a:noFill/>
                          </a:ln>
                          <a:solidFill>
                            <a:srgbClr val="FFFFFF"/>
                          </a:solidFill>
                          <a:effectLst/>
                          <a:uLnTx/>
                          <a:uFillTx/>
                          <a:latin typeface="Jungka Bold"/>
                          <a:ea typeface="+mn-ea"/>
                          <a:cs typeface="+mn-cs"/>
                        </a:rPr>
                        <a:t>Measure</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25316977"/>
                  </a:ext>
                </a:extLst>
              </a:tr>
              <a:tr h="424033">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800" spc="-5">
                          <a:solidFill>
                            <a:srgbClr val="FFFFFF"/>
                          </a:solidFill>
                          <a:latin typeface="+mn-lt"/>
                          <a:ea typeface="+mn-ea"/>
                          <a:cs typeface="Arial"/>
                        </a:rPr>
                        <a:t>How safe is the platform for  advertisers?</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800" spc="-5">
                          <a:solidFill>
                            <a:srgbClr val="FFFFFF"/>
                          </a:solidFill>
                          <a:latin typeface="+mn-lt"/>
                          <a:ea typeface="+mn-ea"/>
                          <a:cs typeface="Arial"/>
                        </a:rPr>
                        <a:t>Advertiser Safety Error Rate or  Prevalence</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FFFFFF"/>
                          </a:solidFill>
                          <a:effectLst/>
                          <a:uLnTx/>
                          <a:uFillTx/>
                          <a:latin typeface="Jungka Bold"/>
                          <a:ea typeface="+mn-ea"/>
                          <a:cs typeface="+mn-cs"/>
                        </a:rPr>
                        <a:t>Next Best </a:t>
                      </a:r>
                      <a:br>
                        <a:rPr kumimoji="0" lang="en-US" sz="800" b="0" i="0" u="none" strike="noStrike" kern="0" cap="none" spc="0" normalizeH="0" baseline="0" noProof="0">
                          <a:ln>
                            <a:noFill/>
                          </a:ln>
                          <a:solidFill>
                            <a:srgbClr val="FFFFFF"/>
                          </a:solidFill>
                          <a:effectLst/>
                          <a:uLnTx/>
                          <a:uFillTx/>
                          <a:latin typeface="Jungka Bold"/>
                          <a:ea typeface="+mn-ea"/>
                          <a:cs typeface="+mn-cs"/>
                        </a:rPr>
                      </a:br>
                      <a:r>
                        <a:rPr kumimoji="0" lang="en-US" sz="800" b="0" i="0" u="none" strike="noStrike" kern="0" cap="none" spc="0" normalizeH="0" baseline="0" noProof="0">
                          <a:ln>
                            <a:noFill/>
                          </a:ln>
                          <a:solidFill>
                            <a:srgbClr val="FFFFFF"/>
                          </a:solidFill>
                          <a:effectLst/>
                          <a:uLnTx/>
                          <a:uFillTx/>
                          <a:latin typeface="Jungka Bold"/>
                          <a:ea typeface="+mn-ea"/>
                          <a:cs typeface="+mn-cs"/>
                        </a:rPr>
                        <a:t>Measure</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FFFFFF"/>
                          </a:solidFill>
                          <a:effectLst/>
                          <a:uLnTx/>
                          <a:uFillTx/>
                          <a:latin typeface="Jungka Bold"/>
                          <a:ea typeface="+mn-ea"/>
                          <a:cs typeface="+mn-cs"/>
                        </a:rPr>
                        <a:t>Next Best </a:t>
                      </a:r>
                      <a:br>
                        <a:rPr kumimoji="0" lang="en-US" sz="800" b="0" i="0" u="none" strike="noStrike" kern="0" cap="none" spc="0" normalizeH="0" baseline="0" noProof="0">
                          <a:ln>
                            <a:noFill/>
                          </a:ln>
                          <a:solidFill>
                            <a:srgbClr val="FFFFFF"/>
                          </a:solidFill>
                          <a:effectLst/>
                          <a:uLnTx/>
                          <a:uFillTx/>
                          <a:latin typeface="Jungka Bold"/>
                          <a:ea typeface="+mn-ea"/>
                          <a:cs typeface="+mn-cs"/>
                        </a:rPr>
                      </a:br>
                      <a:r>
                        <a:rPr kumimoji="0" lang="en-US" sz="800" b="0" i="0" u="none" strike="noStrike" kern="0" cap="none" spc="0" normalizeH="0" baseline="0" noProof="0">
                          <a:ln>
                            <a:noFill/>
                          </a:ln>
                          <a:solidFill>
                            <a:srgbClr val="FFFFFF"/>
                          </a:solidFill>
                          <a:effectLst/>
                          <a:uLnTx/>
                          <a:uFillTx/>
                          <a:latin typeface="Jungka Bold"/>
                          <a:ea typeface="+mn-ea"/>
                          <a:cs typeface="+mn-cs"/>
                        </a:rPr>
                        <a:t>Measure</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FFFFFF"/>
                          </a:solidFill>
                          <a:effectLst/>
                          <a:uLnTx/>
                          <a:uFillTx/>
                          <a:latin typeface="Jungka Bold"/>
                          <a:ea typeface="+mn-ea"/>
                          <a:cs typeface="+mn-cs"/>
                        </a:rPr>
                        <a:t>Next Best </a:t>
                      </a:r>
                      <a:br>
                        <a:rPr kumimoji="0" lang="en-US" sz="800" b="0" i="0" u="none" strike="noStrike" kern="0" cap="none" spc="0" normalizeH="0" baseline="0" noProof="0">
                          <a:ln>
                            <a:noFill/>
                          </a:ln>
                          <a:solidFill>
                            <a:srgbClr val="FFFFFF"/>
                          </a:solidFill>
                          <a:effectLst/>
                          <a:uLnTx/>
                          <a:uFillTx/>
                          <a:latin typeface="Jungka Bold"/>
                          <a:ea typeface="+mn-ea"/>
                          <a:cs typeface="+mn-cs"/>
                        </a:rPr>
                      </a:br>
                      <a:r>
                        <a:rPr kumimoji="0" lang="en-US" sz="800" b="0" i="0" u="none" strike="noStrike" kern="0" cap="none" spc="0" normalizeH="0" baseline="0" noProof="0">
                          <a:ln>
                            <a:noFill/>
                          </a:ln>
                          <a:solidFill>
                            <a:srgbClr val="FFFFFF"/>
                          </a:solidFill>
                          <a:effectLst/>
                          <a:uLnTx/>
                          <a:uFillTx/>
                          <a:latin typeface="Jungka Bold"/>
                          <a:ea typeface="+mn-ea"/>
                          <a:cs typeface="+mn-cs"/>
                        </a:rPr>
                        <a:t>Measure</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Jungka Bold"/>
                          <a:ea typeface="+mn-ea"/>
                          <a:cs typeface="+mn-cs"/>
                        </a:rPr>
                        <a:t>Not</a:t>
                      </a:r>
                      <a:br>
                        <a:rPr kumimoji="0" lang="en-GB" sz="800" b="0" i="0" u="none" strike="noStrike" kern="0" cap="none" spc="0" normalizeH="0" baseline="0" noProof="0">
                          <a:ln>
                            <a:noFill/>
                          </a:ln>
                          <a:solidFill>
                            <a:srgbClr val="FFFFFF"/>
                          </a:solidFill>
                          <a:effectLst/>
                          <a:uLnTx/>
                          <a:uFillTx/>
                          <a:latin typeface="Jungka Bold"/>
                          <a:ea typeface="+mn-ea"/>
                          <a:cs typeface="+mn-cs"/>
                        </a:rPr>
                      </a:br>
                      <a:r>
                        <a:rPr kumimoji="0" lang="en-GB" sz="800" b="0" i="0" u="none" strike="noStrike" kern="0" cap="none" spc="0" normalizeH="0" baseline="0" noProof="0">
                          <a:ln>
                            <a:noFill/>
                          </a:ln>
                          <a:solidFill>
                            <a:srgbClr val="FFFFFF"/>
                          </a:solidFill>
                          <a:effectLst/>
                          <a:uLnTx/>
                          <a:uFillTx/>
                          <a:latin typeface="Jungka Bold"/>
                          <a:ea typeface="+mn-ea"/>
                          <a:cs typeface="+mn-cs"/>
                        </a:rPr>
                        <a:t>Submitted</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2695964"/>
                  </a:ext>
                </a:extLst>
              </a:tr>
              <a:tr h="424033">
                <a:tc rowSpan="3">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800" spc="-5">
                          <a:solidFill>
                            <a:srgbClr val="FFFFFF"/>
                          </a:solidFill>
                          <a:latin typeface="+mn-lt"/>
                          <a:cs typeface="Arial"/>
                        </a:rPr>
                        <a:t>How</a:t>
                      </a:r>
                      <a:r>
                        <a:rPr lang="en-US" sz="800" spc="-10">
                          <a:solidFill>
                            <a:srgbClr val="FFFFFF"/>
                          </a:solidFill>
                          <a:latin typeface="+mn-lt"/>
                          <a:cs typeface="Arial"/>
                        </a:rPr>
                        <a:t> </a:t>
                      </a:r>
                      <a:r>
                        <a:rPr lang="en-US" sz="800" spc="-5">
                          <a:solidFill>
                            <a:srgbClr val="FFFFFF"/>
                          </a:solidFill>
                          <a:latin typeface="+mn-lt"/>
                          <a:cs typeface="Arial"/>
                        </a:rPr>
                        <a:t>effective</a:t>
                      </a:r>
                      <a:r>
                        <a:rPr lang="en-US" sz="800" spc="-10">
                          <a:solidFill>
                            <a:srgbClr val="FFFFFF"/>
                          </a:solidFill>
                          <a:latin typeface="+mn-lt"/>
                          <a:cs typeface="Arial"/>
                        </a:rPr>
                        <a:t> </a:t>
                      </a:r>
                      <a:r>
                        <a:rPr lang="en-US" sz="800" spc="-5">
                          <a:solidFill>
                            <a:srgbClr val="FFFFFF"/>
                          </a:solidFill>
                          <a:latin typeface="+mn-lt"/>
                          <a:cs typeface="Arial"/>
                        </a:rPr>
                        <a:t>is the</a:t>
                      </a:r>
                      <a:r>
                        <a:rPr lang="en-US" sz="800" spc="-10">
                          <a:solidFill>
                            <a:srgbClr val="FFFFFF"/>
                          </a:solidFill>
                          <a:latin typeface="+mn-lt"/>
                          <a:cs typeface="Arial"/>
                        </a:rPr>
                        <a:t> platform</a:t>
                      </a:r>
                      <a:r>
                        <a:rPr lang="en-US" sz="800" spc="-5">
                          <a:solidFill>
                            <a:srgbClr val="FFFFFF"/>
                          </a:solidFill>
                          <a:latin typeface="+mn-lt"/>
                          <a:cs typeface="Arial"/>
                        </a:rPr>
                        <a:t> at </a:t>
                      </a:r>
                      <a:r>
                        <a:rPr lang="en-US" sz="800" spc="-10">
                          <a:solidFill>
                            <a:srgbClr val="FFFFFF"/>
                          </a:solidFill>
                          <a:latin typeface="+mn-lt"/>
                          <a:cs typeface="Arial"/>
                        </a:rPr>
                        <a:t>enforcing</a:t>
                      </a:r>
                      <a:r>
                        <a:rPr lang="en-US" sz="800" spc="-15">
                          <a:solidFill>
                            <a:srgbClr val="FFFFFF"/>
                          </a:solidFill>
                          <a:latin typeface="+mn-lt"/>
                          <a:cs typeface="Arial"/>
                        </a:rPr>
                        <a:t> </a:t>
                      </a:r>
                      <a:r>
                        <a:rPr lang="en-US" sz="800">
                          <a:solidFill>
                            <a:srgbClr val="FFFFFF"/>
                          </a:solidFill>
                          <a:latin typeface="+mn-lt"/>
                          <a:cs typeface="Arial"/>
                        </a:rPr>
                        <a:t>its</a:t>
                      </a:r>
                      <a:r>
                        <a:rPr lang="en-US" sz="800" spc="-10">
                          <a:solidFill>
                            <a:srgbClr val="FFFFFF"/>
                          </a:solidFill>
                          <a:latin typeface="+mn-lt"/>
                          <a:cs typeface="Arial"/>
                        </a:rPr>
                        <a:t> </a:t>
                      </a:r>
                      <a:r>
                        <a:rPr lang="en-US" sz="800" spc="-5">
                          <a:solidFill>
                            <a:srgbClr val="FFFFFF"/>
                          </a:solidFill>
                          <a:latin typeface="+mn-lt"/>
                          <a:cs typeface="Arial"/>
                        </a:rPr>
                        <a:t>safety</a:t>
                      </a:r>
                      <a:r>
                        <a:rPr lang="en-US" sz="800" spc="-10">
                          <a:solidFill>
                            <a:srgbClr val="FFFFFF"/>
                          </a:solidFill>
                          <a:latin typeface="+mn-lt"/>
                          <a:cs typeface="Arial"/>
                        </a:rPr>
                        <a:t> </a:t>
                      </a:r>
                      <a:r>
                        <a:rPr lang="en-US" sz="800">
                          <a:solidFill>
                            <a:srgbClr val="FFFFFF"/>
                          </a:solidFill>
                          <a:latin typeface="+mn-lt"/>
                          <a:cs typeface="Arial"/>
                        </a:rPr>
                        <a:t>policies?</a:t>
                      </a:r>
                      <a:endParaRPr lang="en-US" sz="800">
                        <a:latin typeface="+mn-lt"/>
                        <a:cs typeface="Arial"/>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00" spc="-5">
                          <a:solidFill>
                            <a:srgbClr val="FFFFFF"/>
                          </a:solidFill>
                          <a:latin typeface="+mn-lt"/>
                          <a:ea typeface="+mn-ea"/>
                          <a:cs typeface="Arial"/>
                        </a:rPr>
                        <a:t>Removals of violating content</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a:ln>
                            <a:noFill/>
                          </a:ln>
                          <a:solidFill>
                            <a:srgbClr val="FFFFFF"/>
                          </a:solidFill>
                          <a:effectLst/>
                          <a:uLnTx/>
                          <a:uFillTx/>
                          <a:latin typeface="Jungka Bold"/>
                          <a:ea typeface="+mn-ea"/>
                          <a:cs typeface="+mn-cs"/>
                        </a:rPr>
                        <a:t>Next Best </a:t>
                      </a:r>
                      <a:br>
                        <a:rPr kumimoji="0" lang="en-US" sz="800" b="0" i="0" u="none" strike="noStrike" kern="0" cap="none" spc="0" normalizeH="0" baseline="0">
                          <a:ln>
                            <a:noFill/>
                          </a:ln>
                          <a:solidFill>
                            <a:srgbClr val="FFFFFF"/>
                          </a:solidFill>
                          <a:effectLst/>
                          <a:uLnTx/>
                          <a:uFillTx/>
                          <a:latin typeface="Jungka Bold"/>
                          <a:ea typeface="+mn-ea"/>
                          <a:cs typeface="+mn-cs"/>
                        </a:rPr>
                      </a:br>
                      <a:r>
                        <a:rPr kumimoji="0" lang="en-US" sz="800" b="0" i="0" u="none" strike="noStrike" kern="0" cap="none" spc="0" normalizeH="0" baseline="0">
                          <a:ln>
                            <a:noFill/>
                          </a:ln>
                          <a:solidFill>
                            <a:srgbClr val="FFFFFF"/>
                          </a:solidFill>
                          <a:effectLst/>
                          <a:uLnTx/>
                          <a:uFillTx/>
                          <a:latin typeface="Jungka Bold"/>
                          <a:ea typeface="+mn-ea"/>
                          <a:cs typeface="+mn-cs"/>
                        </a:rPr>
                        <a:t>Measure</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07174368"/>
                  </a:ext>
                </a:extLst>
              </a:tr>
              <a:tr h="424033">
                <a:tc vMerge="1">
                  <a:txBody>
                    <a:bodyPr/>
                    <a:lstStyle/>
                    <a:p>
                      <a:pPr algn="l"/>
                      <a:endParaRPr lang="en-GB" sz="800">
                        <a:solidFill>
                          <a:schemeClr val="bg1"/>
                        </a:solidFill>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800" spc="-5">
                          <a:solidFill>
                            <a:srgbClr val="FFFFFF"/>
                          </a:solidFill>
                          <a:latin typeface="+mn-lt"/>
                          <a:ea typeface="+mn-ea"/>
                          <a:cs typeface="Arial"/>
                        </a:rPr>
                        <a:t>Removal of violating accounts by  views</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Jungka Bold"/>
                          <a:ea typeface="+mn-ea"/>
                          <a:cs typeface="+mn-cs"/>
                        </a:rPr>
                        <a:t>Not</a:t>
                      </a:r>
                      <a:br>
                        <a:rPr kumimoji="0" lang="en-GB" sz="800" b="0" i="0" u="none" strike="noStrike" kern="0" cap="none" spc="0" normalizeH="0" baseline="0" noProof="0">
                          <a:ln>
                            <a:noFill/>
                          </a:ln>
                          <a:solidFill>
                            <a:srgbClr val="FFFFFF"/>
                          </a:solidFill>
                          <a:effectLst/>
                          <a:uLnTx/>
                          <a:uFillTx/>
                          <a:latin typeface="Jungka Bold"/>
                          <a:ea typeface="+mn-ea"/>
                          <a:cs typeface="+mn-cs"/>
                        </a:rPr>
                      </a:br>
                      <a:r>
                        <a:rPr kumimoji="0" lang="en-GB" sz="800" b="0" i="0" u="none" strike="noStrike" kern="0" cap="none" spc="0" normalizeH="0" baseline="0" noProof="0">
                          <a:ln>
                            <a:noFill/>
                          </a:ln>
                          <a:solidFill>
                            <a:srgbClr val="FFFFFF"/>
                          </a:solidFill>
                          <a:effectLst/>
                          <a:uLnTx/>
                          <a:uFillTx/>
                          <a:latin typeface="Jungka Bold"/>
                          <a:ea typeface="+mn-ea"/>
                          <a:cs typeface="+mn-cs"/>
                        </a:rPr>
                        <a:t>Submitted</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a:ln>
                            <a:noFill/>
                          </a:ln>
                          <a:solidFill>
                            <a:srgbClr val="FFFFFF"/>
                          </a:solidFill>
                          <a:effectLst/>
                          <a:uLnTx/>
                          <a:uFillTx/>
                          <a:latin typeface="Jungka Bold"/>
                          <a:ea typeface="+mn-ea"/>
                          <a:cs typeface="+mn-cs"/>
                        </a:rPr>
                        <a:t>Next Best </a:t>
                      </a:r>
                      <a:br>
                        <a:rPr kumimoji="0" lang="en-US" sz="800" b="0" i="0" u="none" strike="noStrike" kern="0" cap="none" spc="0" normalizeH="0" baseline="0">
                          <a:ln>
                            <a:noFill/>
                          </a:ln>
                          <a:solidFill>
                            <a:srgbClr val="FFFFFF"/>
                          </a:solidFill>
                          <a:effectLst/>
                          <a:uLnTx/>
                          <a:uFillTx/>
                          <a:latin typeface="Jungka Bold"/>
                          <a:ea typeface="+mn-ea"/>
                          <a:cs typeface="+mn-cs"/>
                        </a:rPr>
                      </a:br>
                      <a:r>
                        <a:rPr kumimoji="0" lang="en-US" sz="800" b="0" i="0" u="none" strike="noStrike" kern="0" cap="none" spc="0" normalizeH="0" baseline="0">
                          <a:ln>
                            <a:noFill/>
                          </a:ln>
                          <a:solidFill>
                            <a:srgbClr val="FFFFFF"/>
                          </a:solidFill>
                          <a:effectLst/>
                          <a:uLnTx/>
                          <a:uFillTx/>
                          <a:latin typeface="Jungka Bold"/>
                          <a:ea typeface="+mn-ea"/>
                          <a:cs typeface="+mn-cs"/>
                        </a:rPr>
                        <a:t>Measure</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a:lnSpc>
                          <a:spcPct val="100000"/>
                        </a:lnSpc>
                        <a:spcBef>
                          <a:spcPts val="0"/>
                        </a:spcBef>
                        <a:spcAft>
                          <a:spcPts val="0"/>
                        </a:spcAft>
                        <a:buNone/>
                      </a:pPr>
                      <a:r>
                        <a:rPr lang="en-GB" sz="800" b="0" i="0" u="none" strike="noStrike" kern="0" cap="none" spc="0" normalizeH="0" baseline="0" noProof="0">
                          <a:ln>
                            <a:noFill/>
                          </a:ln>
                          <a:solidFill>
                            <a:srgbClr val="FFFFFF"/>
                          </a:solidFill>
                          <a:effectLst/>
                          <a:uLnTx/>
                          <a:uFillTx/>
                          <a:latin typeface="Jungka Bold"/>
                          <a:ea typeface="+mn-ea"/>
                          <a:cs typeface="+mn-cs"/>
                        </a:rPr>
                        <a:t>Authorized Metric</a:t>
                      </a:r>
                      <a:endParaRPr kumimoji="0" lang="en-GB" sz="800" b="0" i="0" u="none" strike="noStrike" kern="0" cap="none" spc="0" normalizeH="0" baseline="0" noProof="0">
                        <a:ln>
                          <a:noFill/>
                        </a:ln>
                        <a:solidFill>
                          <a:srgbClr val="FFFFFF"/>
                        </a:solidFill>
                        <a:effectLst/>
                        <a:uLnTx/>
                        <a:uFillTx/>
                        <a:latin typeface="Jungka Bold"/>
                        <a:ea typeface="+mn-ea"/>
                        <a:cs typeface="+mn-cs"/>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75964090"/>
                  </a:ext>
                </a:extLst>
              </a:tr>
              <a:tr h="424033">
                <a:tc vMerge="1">
                  <a:txBody>
                    <a:bodyPr/>
                    <a:lstStyle/>
                    <a:p>
                      <a:pPr algn="l"/>
                      <a:endParaRPr lang="en-GB" sz="800">
                        <a:solidFill>
                          <a:schemeClr val="bg1"/>
                        </a:solidFill>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00" spc="-5">
                          <a:solidFill>
                            <a:srgbClr val="FFFFFF"/>
                          </a:solidFill>
                          <a:latin typeface="+mn-lt"/>
                          <a:ea typeface="+mn-ea"/>
                          <a:cs typeface="Arial"/>
                        </a:rPr>
                        <a:t>Removal of violating accounts</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Jungka Bold"/>
                          <a:ea typeface="+mn-ea"/>
                          <a:cs typeface="+mn-cs"/>
                        </a:rPr>
                        <a:t>Not</a:t>
                      </a:r>
                      <a:br>
                        <a:rPr kumimoji="0" lang="en-GB" sz="800" b="0" i="0" u="none" strike="noStrike" kern="0" cap="none" spc="0" normalizeH="0" baseline="0" noProof="0">
                          <a:ln>
                            <a:noFill/>
                          </a:ln>
                          <a:solidFill>
                            <a:srgbClr val="FFFFFF"/>
                          </a:solidFill>
                          <a:effectLst/>
                          <a:uLnTx/>
                          <a:uFillTx/>
                          <a:latin typeface="Jungka Bold"/>
                          <a:ea typeface="+mn-ea"/>
                          <a:cs typeface="+mn-cs"/>
                        </a:rPr>
                      </a:br>
                      <a:r>
                        <a:rPr kumimoji="0" lang="en-GB" sz="800" b="0" i="0" u="none" strike="noStrike" kern="0" cap="none" spc="0" normalizeH="0" baseline="0" noProof="0">
                          <a:ln>
                            <a:noFill/>
                          </a:ln>
                          <a:solidFill>
                            <a:srgbClr val="FFFFFF"/>
                          </a:solidFill>
                          <a:effectLst/>
                          <a:uLnTx/>
                          <a:uFillTx/>
                          <a:latin typeface="Jungka Bold"/>
                          <a:ea typeface="+mn-ea"/>
                          <a:cs typeface="+mn-cs"/>
                        </a:rPr>
                        <a:t>Submitted</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Jungka Bold"/>
                          <a:ea typeface="+mn-ea"/>
                          <a:cs typeface="+mn-cs"/>
                        </a:rPr>
                        <a:t>Not</a:t>
                      </a:r>
                      <a:br>
                        <a:rPr kumimoji="0" lang="en-GB" sz="800" b="0" i="0" u="none" strike="noStrike" kern="0" cap="none" spc="0" normalizeH="0" baseline="0" noProof="0">
                          <a:ln>
                            <a:noFill/>
                          </a:ln>
                          <a:solidFill>
                            <a:srgbClr val="FFFFFF"/>
                          </a:solidFill>
                          <a:effectLst/>
                          <a:uLnTx/>
                          <a:uFillTx/>
                          <a:latin typeface="Jungka Bold"/>
                          <a:ea typeface="+mn-ea"/>
                          <a:cs typeface="+mn-cs"/>
                        </a:rPr>
                      </a:br>
                      <a:r>
                        <a:rPr kumimoji="0" lang="en-GB" sz="800" b="0" i="0" u="none" strike="noStrike" kern="0" cap="none" spc="0" normalizeH="0" baseline="0" noProof="0">
                          <a:ln>
                            <a:noFill/>
                          </a:ln>
                          <a:solidFill>
                            <a:srgbClr val="FFFFFF"/>
                          </a:solidFill>
                          <a:effectLst/>
                          <a:uLnTx/>
                          <a:uFillTx/>
                          <a:latin typeface="Jungka Bold"/>
                          <a:ea typeface="+mn-ea"/>
                          <a:cs typeface="+mn-cs"/>
                        </a:rPr>
                        <a:t>Submitted</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Jungka Bold"/>
                          <a:ea typeface="+mn-ea"/>
                          <a:cs typeface="+mn-cs"/>
                        </a:rPr>
                        <a:t>Not</a:t>
                      </a:r>
                      <a:br>
                        <a:rPr kumimoji="0" lang="en-GB" sz="800" b="0" i="0" u="none" strike="noStrike" kern="0" cap="none" spc="0" normalizeH="0" baseline="0" noProof="0">
                          <a:ln>
                            <a:noFill/>
                          </a:ln>
                          <a:solidFill>
                            <a:srgbClr val="FFFFFF"/>
                          </a:solidFill>
                          <a:effectLst/>
                          <a:uLnTx/>
                          <a:uFillTx/>
                          <a:latin typeface="Jungka Bold"/>
                          <a:ea typeface="+mn-ea"/>
                          <a:cs typeface="+mn-cs"/>
                        </a:rPr>
                      </a:br>
                      <a:r>
                        <a:rPr kumimoji="0" lang="en-GB" sz="800" b="0" i="0" u="none" strike="noStrike" kern="0" cap="none" spc="0" normalizeH="0" baseline="0" noProof="0">
                          <a:ln>
                            <a:noFill/>
                          </a:ln>
                          <a:solidFill>
                            <a:srgbClr val="FFFFFF"/>
                          </a:solidFill>
                          <a:effectLst/>
                          <a:uLnTx/>
                          <a:uFillTx/>
                          <a:latin typeface="Jungka Bold"/>
                          <a:ea typeface="+mn-ea"/>
                          <a:cs typeface="+mn-cs"/>
                        </a:rPr>
                        <a:t>Submitted</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44721341"/>
                  </a:ext>
                </a:extLst>
              </a:tr>
              <a:tr h="424033">
                <a:tc rowSpan="2">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800" spc="-5">
                          <a:solidFill>
                            <a:srgbClr val="FFFFFF"/>
                          </a:solidFill>
                          <a:latin typeface="+mn-lt"/>
                          <a:cs typeface="Arial"/>
                        </a:rPr>
                        <a:t>How responsive</a:t>
                      </a:r>
                      <a:r>
                        <a:rPr lang="en-US" sz="800">
                          <a:solidFill>
                            <a:srgbClr val="FFFFFF"/>
                          </a:solidFill>
                          <a:latin typeface="+mn-lt"/>
                          <a:cs typeface="Arial"/>
                        </a:rPr>
                        <a:t> </a:t>
                      </a:r>
                      <a:r>
                        <a:rPr lang="en-US" sz="800" spc="-5">
                          <a:solidFill>
                            <a:srgbClr val="FFFFFF"/>
                          </a:solidFill>
                          <a:latin typeface="+mn-lt"/>
                          <a:cs typeface="Arial"/>
                        </a:rPr>
                        <a:t>is the</a:t>
                      </a:r>
                      <a:r>
                        <a:rPr lang="en-US" sz="800">
                          <a:solidFill>
                            <a:srgbClr val="FFFFFF"/>
                          </a:solidFill>
                          <a:latin typeface="+mn-lt"/>
                          <a:cs typeface="Arial"/>
                        </a:rPr>
                        <a:t> </a:t>
                      </a:r>
                      <a:r>
                        <a:rPr lang="en-US" sz="800" spc="-10">
                          <a:solidFill>
                            <a:srgbClr val="FFFFFF"/>
                          </a:solidFill>
                          <a:latin typeface="+mn-lt"/>
                          <a:cs typeface="Arial"/>
                        </a:rPr>
                        <a:t>platform </a:t>
                      </a:r>
                      <a:r>
                        <a:rPr lang="en-US" sz="800">
                          <a:solidFill>
                            <a:srgbClr val="FFFFFF"/>
                          </a:solidFill>
                          <a:latin typeface="+mn-lt"/>
                        </a:rPr>
                        <a:t>in</a:t>
                      </a:r>
                      <a:r>
                        <a:rPr lang="en-US" sz="800" spc="-15">
                          <a:solidFill>
                            <a:srgbClr val="FFFFFF"/>
                          </a:solidFill>
                          <a:latin typeface="+mn-lt"/>
                        </a:rPr>
                        <a:t> </a:t>
                      </a:r>
                      <a:r>
                        <a:rPr lang="en-US" sz="800" spc="-5">
                          <a:solidFill>
                            <a:srgbClr val="FFFFFF"/>
                          </a:solidFill>
                          <a:latin typeface="+mn-lt"/>
                        </a:rPr>
                        <a:t>correcting</a:t>
                      </a:r>
                      <a:r>
                        <a:rPr lang="en-US" sz="800" spc="-15">
                          <a:solidFill>
                            <a:srgbClr val="FFFFFF"/>
                          </a:solidFill>
                          <a:latin typeface="+mn-lt"/>
                        </a:rPr>
                        <a:t> </a:t>
                      </a:r>
                      <a:r>
                        <a:rPr lang="en-US" sz="800" spc="-5">
                          <a:solidFill>
                            <a:srgbClr val="FFFFFF"/>
                          </a:solidFill>
                          <a:latin typeface="+mn-lt"/>
                        </a:rPr>
                        <a:t>mistakes?</a:t>
                      </a:r>
                      <a:endParaRPr lang="en-US" sz="800">
                        <a:latin typeface="+mn-lt"/>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00" spc="-5">
                          <a:solidFill>
                            <a:srgbClr val="FFFFFF"/>
                          </a:solidFill>
                          <a:latin typeface="+mn-lt"/>
                          <a:ea typeface="+mn-ea"/>
                          <a:cs typeface="Arial"/>
                        </a:rPr>
                        <a:t>Appeals (pieces of content)</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Jungka Bold"/>
                          <a:ea typeface="+mn-ea"/>
                          <a:cs typeface="+mn-cs"/>
                        </a:rPr>
                        <a:t>Not</a:t>
                      </a:r>
                      <a:br>
                        <a:rPr kumimoji="0" lang="en-GB" sz="800" b="0" i="0" u="none" strike="noStrike" kern="0" cap="none" spc="0" normalizeH="0" baseline="0" noProof="0">
                          <a:ln>
                            <a:noFill/>
                          </a:ln>
                          <a:solidFill>
                            <a:srgbClr val="FFFFFF"/>
                          </a:solidFill>
                          <a:effectLst/>
                          <a:uLnTx/>
                          <a:uFillTx/>
                          <a:latin typeface="Jungka Bold"/>
                          <a:ea typeface="+mn-ea"/>
                          <a:cs typeface="+mn-cs"/>
                        </a:rPr>
                      </a:br>
                      <a:r>
                        <a:rPr kumimoji="0" lang="en-GB" sz="800" b="0" i="0" u="none" strike="noStrike" kern="0" cap="none" spc="0" normalizeH="0" baseline="0" noProof="0">
                          <a:ln>
                            <a:noFill/>
                          </a:ln>
                          <a:solidFill>
                            <a:srgbClr val="FFFFFF"/>
                          </a:solidFill>
                          <a:effectLst/>
                          <a:uLnTx/>
                          <a:uFillTx/>
                          <a:latin typeface="Jungka Bold"/>
                          <a:ea typeface="+mn-ea"/>
                          <a:cs typeface="+mn-cs"/>
                        </a:rPr>
                        <a:t>Submitted</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Jungka Bold"/>
                          <a:ea typeface="+mn-ea"/>
                          <a:cs typeface="+mn-cs"/>
                        </a:rPr>
                        <a:t>Not</a:t>
                      </a:r>
                      <a:br>
                        <a:rPr kumimoji="0" lang="en-GB" sz="800" b="0" i="0" u="none" strike="noStrike" kern="0" cap="none" spc="0" normalizeH="0" baseline="0" noProof="0">
                          <a:ln>
                            <a:noFill/>
                          </a:ln>
                          <a:solidFill>
                            <a:srgbClr val="FFFFFF"/>
                          </a:solidFill>
                          <a:effectLst/>
                          <a:uLnTx/>
                          <a:uFillTx/>
                          <a:latin typeface="Jungka Bold"/>
                          <a:ea typeface="+mn-ea"/>
                          <a:cs typeface="+mn-cs"/>
                        </a:rPr>
                      </a:br>
                      <a:r>
                        <a:rPr kumimoji="0" lang="en-GB" sz="800" b="0" i="0" u="none" strike="noStrike" kern="0" cap="none" spc="0" normalizeH="0" baseline="0" noProof="0">
                          <a:ln>
                            <a:noFill/>
                          </a:ln>
                          <a:solidFill>
                            <a:srgbClr val="FFFFFF"/>
                          </a:solidFill>
                          <a:effectLst/>
                          <a:uLnTx/>
                          <a:uFillTx/>
                          <a:latin typeface="Jungka Bold"/>
                          <a:ea typeface="+mn-ea"/>
                          <a:cs typeface="+mn-cs"/>
                        </a:rPr>
                        <a:t>Submitted</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a:lnSpc>
                          <a:spcPct val="100000"/>
                        </a:lnSpc>
                        <a:spcBef>
                          <a:spcPts val="0"/>
                        </a:spcBef>
                        <a:spcAft>
                          <a:spcPts val="0"/>
                        </a:spcAft>
                        <a:buNone/>
                      </a:pPr>
                      <a:r>
                        <a:rPr lang="en-GB" sz="800" b="0" i="0" u="none" strike="noStrike" kern="0" cap="none" spc="0" normalizeH="0" baseline="0" noProof="0">
                          <a:ln>
                            <a:noFill/>
                          </a:ln>
                          <a:solidFill>
                            <a:srgbClr val="FFFFFF"/>
                          </a:solidFill>
                          <a:effectLst/>
                          <a:uLnTx/>
                          <a:uFillTx/>
                          <a:latin typeface="Jungka Bold"/>
                          <a:ea typeface="+mn-ea"/>
                          <a:cs typeface="+mn-cs"/>
                        </a:rPr>
                        <a:t>Authorized Metric</a:t>
                      </a:r>
                      <a:endParaRPr kumimoji="0" lang="en-GB" sz="800" b="0" i="0" u="none" strike="noStrike" kern="0" cap="none" spc="0" normalizeH="0" baseline="0" noProof="0">
                        <a:ln>
                          <a:noFill/>
                        </a:ln>
                        <a:solidFill>
                          <a:srgbClr val="FFFFFF"/>
                        </a:solidFill>
                        <a:effectLst/>
                        <a:uLnTx/>
                        <a:uFillTx/>
                        <a:latin typeface="Jungka Bold"/>
                        <a:ea typeface="+mn-ea"/>
                        <a:cs typeface="+mn-cs"/>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Jungka Bold"/>
                          <a:ea typeface="+mn-ea"/>
                          <a:cs typeface="+mn-cs"/>
                        </a:rPr>
                        <a:t>Not</a:t>
                      </a:r>
                      <a:br>
                        <a:rPr kumimoji="0" lang="en-GB" sz="800" b="0" i="0" u="none" strike="noStrike" kern="0" cap="none" spc="0" normalizeH="0" baseline="0" noProof="0">
                          <a:ln>
                            <a:noFill/>
                          </a:ln>
                          <a:solidFill>
                            <a:srgbClr val="FFFFFF"/>
                          </a:solidFill>
                          <a:effectLst/>
                          <a:uLnTx/>
                          <a:uFillTx/>
                          <a:latin typeface="Jungka Bold"/>
                          <a:ea typeface="+mn-ea"/>
                          <a:cs typeface="+mn-cs"/>
                        </a:rPr>
                      </a:br>
                      <a:r>
                        <a:rPr kumimoji="0" lang="en-GB" sz="800" b="0" i="0" u="none" strike="noStrike" kern="0" cap="none" spc="0" normalizeH="0" baseline="0" noProof="0">
                          <a:ln>
                            <a:noFill/>
                          </a:ln>
                          <a:solidFill>
                            <a:srgbClr val="FFFFFF"/>
                          </a:solidFill>
                          <a:effectLst/>
                          <a:uLnTx/>
                          <a:uFillTx/>
                          <a:latin typeface="Jungka Bold"/>
                          <a:ea typeface="+mn-ea"/>
                          <a:cs typeface="+mn-cs"/>
                        </a:rPr>
                        <a:t>Submitted</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54683425"/>
                  </a:ext>
                </a:extLst>
              </a:tr>
              <a:tr h="424033">
                <a:tc vMerge="1">
                  <a:txBody>
                    <a:bodyPr/>
                    <a:lstStyle/>
                    <a:p>
                      <a:pPr algn="l"/>
                      <a:endParaRPr lang="en-GB" sz="800">
                        <a:solidFill>
                          <a:schemeClr val="bg1"/>
                        </a:solidFill>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00" spc="-5">
                          <a:solidFill>
                            <a:srgbClr val="FFFFFF"/>
                          </a:solidFill>
                          <a:latin typeface="+mn-lt"/>
                          <a:ea typeface="+mn-ea"/>
                          <a:cs typeface="Arial"/>
                        </a:rPr>
                        <a:t>Reinstatements </a:t>
                      </a:r>
                      <a:br>
                        <a:rPr lang="en-GB" sz="800" spc="-5">
                          <a:solidFill>
                            <a:srgbClr val="FFFFFF"/>
                          </a:solidFill>
                          <a:latin typeface="+mn-lt"/>
                          <a:ea typeface="+mn-ea"/>
                          <a:cs typeface="Arial"/>
                        </a:rPr>
                      </a:br>
                      <a:r>
                        <a:rPr lang="en-GB" sz="800" spc="-5">
                          <a:solidFill>
                            <a:srgbClr val="FFFFFF"/>
                          </a:solidFill>
                          <a:latin typeface="+mn-lt"/>
                          <a:ea typeface="+mn-ea"/>
                          <a:cs typeface="Arial"/>
                        </a:rPr>
                        <a:t>(pieces of content)</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Jungka Bold"/>
                          <a:ea typeface="+mn-ea"/>
                          <a:cs typeface="+mn-cs"/>
                        </a:rPr>
                        <a:t>Not</a:t>
                      </a:r>
                      <a:br>
                        <a:rPr kumimoji="0" lang="en-GB" sz="800" b="0" i="0" u="none" strike="noStrike" kern="0" cap="none" spc="0" normalizeH="0" baseline="0" noProof="0">
                          <a:ln>
                            <a:noFill/>
                          </a:ln>
                          <a:solidFill>
                            <a:srgbClr val="FFFFFF"/>
                          </a:solidFill>
                          <a:effectLst/>
                          <a:uLnTx/>
                          <a:uFillTx/>
                          <a:latin typeface="Jungka Bold"/>
                          <a:ea typeface="+mn-ea"/>
                          <a:cs typeface="+mn-cs"/>
                        </a:rPr>
                      </a:br>
                      <a:r>
                        <a:rPr kumimoji="0" lang="en-GB" sz="800" b="0" i="0" u="none" strike="noStrike" kern="0" cap="none" spc="0" normalizeH="0" baseline="0" noProof="0">
                          <a:ln>
                            <a:noFill/>
                          </a:ln>
                          <a:solidFill>
                            <a:srgbClr val="FFFFFF"/>
                          </a:solidFill>
                          <a:effectLst/>
                          <a:uLnTx/>
                          <a:uFillTx/>
                          <a:latin typeface="Jungka Bold"/>
                          <a:ea typeface="+mn-ea"/>
                          <a:cs typeface="+mn-cs"/>
                        </a:rPr>
                        <a:t>Submitted</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Jungka Bold"/>
                          <a:ea typeface="+mn-ea"/>
                          <a:cs typeface="+mn-cs"/>
                        </a:rPr>
                        <a:t>Not</a:t>
                      </a:r>
                      <a:br>
                        <a:rPr kumimoji="0" lang="en-GB" sz="800" b="0" i="0" u="none" strike="noStrike" kern="0" cap="none" spc="0" normalizeH="0" baseline="0" noProof="0">
                          <a:ln>
                            <a:noFill/>
                          </a:ln>
                          <a:solidFill>
                            <a:srgbClr val="FFFFFF"/>
                          </a:solidFill>
                          <a:effectLst/>
                          <a:uLnTx/>
                          <a:uFillTx/>
                          <a:latin typeface="Jungka Bold"/>
                          <a:ea typeface="+mn-ea"/>
                          <a:cs typeface="+mn-cs"/>
                        </a:rPr>
                      </a:br>
                      <a:r>
                        <a:rPr kumimoji="0" lang="en-GB" sz="800" b="0" i="0" u="none" strike="noStrike" kern="0" cap="none" spc="0" normalizeH="0" baseline="0" noProof="0">
                          <a:ln>
                            <a:noFill/>
                          </a:ln>
                          <a:solidFill>
                            <a:srgbClr val="FFFFFF"/>
                          </a:solidFill>
                          <a:effectLst/>
                          <a:uLnTx/>
                          <a:uFillTx/>
                          <a:latin typeface="Jungka Bold"/>
                          <a:ea typeface="+mn-ea"/>
                          <a:cs typeface="+mn-cs"/>
                        </a:rPr>
                        <a:t>Submitted</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a:lnSpc>
                          <a:spcPct val="100000"/>
                        </a:lnSpc>
                        <a:spcBef>
                          <a:spcPts val="0"/>
                        </a:spcBef>
                        <a:spcAft>
                          <a:spcPts val="0"/>
                        </a:spcAft>
                        <a:buNone/>
                      </a:pPr>
                      <a:r>
                        <a:rPr lang="en-GB" sz="800" b="0" i="0" u="none" strike="noStrike" kern="0" cap="none" spc="0" normalizeH="0" baseline="0" noProof="0">
                          <a:ln>
                            <a:noFill/>
                          </a:ln>
                          <a:solidFill>
                            <a:srgbClr val="FFFFFF"/>
                          </a:solidFill>
                          <a:effectLst/>
                          <a:uLnTx/>
                          <a:uFillTx/>
                          <a:latin typeface="Jungka Bold"/>
                          <a:ea typeface="+mn-ea"/>
                          <a:cs typeface="+mn-cs"/>
                        </a:rPr>
                        <a:t>Authorized Metric</a:t>
                      </a:r>
                      <a:endParaRPr kumimoji="0" lang="en-GB" sz="800" b="0" i="0" u="none" strike="noStrike" kern="0" cap="none" spc="0" normalizeH="0" baseline="0" noProof="0">
                        <a:ln>
                          <a:noFill/>
                        </a:ln>
                        <a:solidFill>
                          <a:srgbClr val="FFFFFF"/>
                        </a:solidFill>
                        <a:effectLst/>
                        <a:uLnTx/>
                        <a:uFillTx/>
                        <a:latin typeface="Jungka Bold"/>
                        <a:ea typeface="+mn-ea"/>
                        <a:cs typeface="+mn-cs"/>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Jungka Bold"/>
                          <a:ea typeface="+mn-ea"/>
                          <a:cs typeface="+mn-cs"/>
                        </a:rPr>
                        <a:t>Not</a:t>
                      </a:r>
                      <a:br>
                        <a:rPr kumimoji="0" lang="en-GB" sz="800" b="0" i="0" u="none" strike="noStrike" kern="0" cap="none" spc="0" normalizeH="0" baseline="0" noProof="0">
                          <a:ln>
                            <a:noFill/>
                          </a:ln>
                          <a:solidFill>
                            <a:srgbClr val="FFFFFF"/>
                          </a:solidFill>
                          <a:effectLst/>
                          <a:uLnTx/>
                          <a:uFillTx/>
                          <a:latin typeface="Jungka Bold"/>
                          <a:ea typeface="+mn-ea"/>
                          <a:cs typeface="+mn-cs"/>
                        </a:rPr>
                      </a:br>
                      <a:r>
                        <a:rPr kumimoji="0" lang="en-GB" sz="800" b="0" i="0" u="none" strike="noStrike" kern="0" cap="none" spc="0" normalizeH="0" baseline="0" noProof="0">
                          <a:ln>
                            <a:noFill/>
                          </a:ln>
                          <a:solidFill>
                            <a:srgbClr val="FFFFFF"/>
                          </a:solidFill>
                          <a:effectLst/>
                          <a:uLnTx/>
                          <a:uFillTx/>
                          <a:latin typeface="Jungka Bold"/>
                          <a:ea typeface="+mn-ea"/>
                          <a:cs typeface="+mn-cs"/>
                        </a:rPr>
                        <a:t>Submitted</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5" normalizeH="0" baseline="0" noProof="0">
                          <a:ln>
                            <a:noFill/>
                          </a:ln>
                          <a:solidFill>
                            <a:srgbClr val="FFFFFF"/>
                          </a:solidFill>
                          <a:effectLst/>
                          <a:uLnTx/>
                          <a:uFillTx/>
                          <a:latin typeface="Jungka Bold"/>
                          <a:ea typeface="+mn-ea"/>
                          <a:cs typeface="Arial"/>
                        </a:rPr>
                        <a:t>Authorized</a:t>
                      </a:r>
                      <a:br>
                        <a:rPr kumimoji="0" lang="en-GB" sz="800" b="0" i="0" u="none" strike="noStrike" kern="0" cap="none" spc="-5" normalizeH="0" baseline="0" noProof="0">
                          <a:ln>
                            <a:noFill/>
                          </a:ln>
                          <a:solidFill>
                            <a:srgbClr val="FFFFFF"/>
                          </a:solidFill>
                          <a:effectLst/>
                          <a:uLnTx/>
                          <a:uFillTx/>
                          <a:latin typeface="Jungka Bold"/>
                          <a:ea typeface="+mn-ea"/>
                          <a:cs typeface="Arial"/>
                        </a:rPr>
                      </a:br>
                      <a:r>
                        <a:rPr kumimoji="0" lang="en-GB" sz="800" b="0" i="0" u="none" strike="noStrike" kern="0" cap="none" spc="-5" normalizeH="0" baseline="0" noProof="0">
                          <a:ln>
                            <a:noFill/>
                          </a:ln>
                          <a:solidFill>
                            <a:srgbClr val="FFFFFF"/>
                          </a:solidFill>
                          <a:effectLst/>
                          <a:uLnTx/>
                          <a:uFillTx/>
                          <a:latin typeface="Jungka Bold"/>
                          <a:ea typeface="+mn-ea"/>
                          <a:cs typeface="Arial"/>
                        </a:rPr>
                        <a:t>Metric</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47299737"/>
                  </a:ext>
                </a:extLst>
              </a:tr>
            </a:tbl>
          </a:graphicData>
        </a:graphic>
      </p:graphicFrame>
    </p:spTree>
    <p:extLst>
      <p:ext uri="{BB962C8B-B14F-4D97-AF65-F5344CB8AC3E}">
        <p14:creationId xmlns:p14="http://schemas.microsoft.com/office/powerpoint/2010/main" val="1056919235"/>
      </p:ext>
    </p:extLst>
  </p:cSld>
  <p:clrMapOvr>
    <a:masterClrMapping/>
  </p:clrMapOvr>
</p:sld>
</file>

<file path=ppt/theme/theme1.xml><?xml version="1.0" encoding="utf-8"?>
<a:theme xmlns:a="http://schemas.openxmlformats.org/drawingml/2006/main" name="1_PPT Template 2017">
  <a:themeElements>
    <a:clrScheme name="Custom 2">
      <a:dk1>
        <a:srgbClr val="1E1E1E"/>
      </a:dk1>
      <a:lt1>
        <a:srgbClr val="FFFFFF"/>
      </a:lt1>
      <a:dk2>
        <a:srgbClr val="FF003C"/>
      </a:dk2>
      <a:lt2>
        <a:srgbClr val="E6E6E6"/>
      </a:lt2>
      <a:accent1>
        <a:srgbClr val="FF003C"/>
      </a:accent1>
      <a:accent2>
        <a:srgbClr val="464646"/>
      </a:accent2>
      <a:accent3>
        <a:srgbClr val="00D6EB"/>
      </a:accent3>
      <a:accent4>
        <a:srgbClr val="9514FF"/>
      </a:accent4>
      <a:accent5>
        <a:srgbClr val="FFC502"/>
      </a:accent5>
      <a:accent6>
        <a:srgbClr val="FF387F"/>
      </a:accent6>
      <a:hlink>
        <a:srgbClr val="FF003C"/>
      </a:hlink>
      <a:folHlink>
        <a:srgbClr val="1E1E1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3C"/>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spAutoFit/>
      </a:bodyPr>
      <a:lstStyle>
        <a:defPPr>
          <a:defRPr sz="1600" dirty="0" smtClean="0">
            <a:solidFill>
              <a:schemeClr val="bg1"/>
            </a:solidFill>
          </a:defRPr>
        </a:defPPr>
      </a:lstStyle>
    </a:txDef>
  </a:objectDefaults>
  <a:extraClrSchemeLst/>
  <a:extLst>
    <a:ext uri="{05A4C25C-085E-4340-85A3-A5531E510DB2}">
      <thm15:themeFamily xmlns:thm15="http://schemas.microsoft.com/office/thememl/2012/main" name="WFA PPT Template Arial-without half circle" id="{F5A28FE0-8493-4885-8293-FED95FDAF141}" vid="{472F2F16-2D9B-48C8-A592-ACCFE96A84C0}"/>
    </a:ext>
  </a:extLst>
</a:theme>
</file>

<file path=docProps/app.xml><?xml version="1.0" encoding="utf-8"?>
<Properties xmlns="http://schemas.openxmlformats.org/officeDocument/2006/extended-properties" xmlns:vt="http://schemas.openxmlformats.org/officeDocument/2006/docPropsVTypes">
  <TotalTime>2239</TotalTime>
  <Words>1567</Words>
  <Application>Microsoft Macintosh PowerPoint</Application>
  <PresentationFormat>Widescreen</PresentationFormat>
  <Paragraphs>332</Paragraphs>
  <Slides>14</Slides>
  <Notes>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Courier New</vt:lpstr>
      <vt:lpstr>Jungka</vt:lpstr>
      <vt:lpstr>Jungka Bold</vt:lpstr>
      <vt:lpstr>Jungka Book</vt:lpstr>
      <vt:lpstr>Tahoma</vt:lpstr>
      <vt:lpstr>Tunga</vt:lpstr>
      <vt:lpstr>Wingdings</vt:lpstr>
      <vt:lpstr>1_PPT Template 2017</vt:lpstr>
      <vt:lpstr>GARM Community Call  April 2022</vt:lpstr>
      <vt:lpstr>PowerPoint Presentation</vt:lpstr>
      <vt:lpstr>PowerPoint Presentation</vt:lpstr>
      <vt:lpstr>Measurement + Oversight   Aggregated Measurement  Vol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GARM Community Call  April 2022</dc:title>
  <dc:creator>Robert Rakowitz</dc:creator>
  <cp:lastModifiedBy>Robert Rakowitz</cp:lastModifiedBy>
  <cp:revision>1</cp:revision>
  <dcterms:created xsi:type="dcterms:W3CDTF">2022-04-28T16:27:01Z</dcterms:created>
  <dcterms:modified xsi:type="dcterms:W3CDTF">2022-05-03T22:36:26Z</dcterms:modified>
</cp:coreProperties>
</file>